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1288" r:id="rId5"/>
    <p:sldId id="2147327477" r:id="rId6"/>
    <p:sldId id="2147327478" r:id="rId7"/>
    <p:sldId id="2147327479" r:id="rId8"/>
    <p:sldId id="2147327480" r:id="rId9"/>
    <p:sldId id="2147327481" r:id="rId10"/>
    <p:sldId id="2147327482" r:id="rId11"/>
    <p:sldId id="2147327483" r:id="rId12"/>
    <p:sldId id="2147327484" r:id="rId13"/>
    <p:sldId id="2147327485" r:id="rId14"/>
    <p:sldId id="2147327486" r:id="rId15"/>
    <p:sldId id="2147327487" r:id="rId16"/>
    <p:sldId id="2147327489" r:id="rId17"/>
    <p:sldId id="1296" r:id="rId18"/>
    <p:sldId id="2147327488" r:id="rId19"/>
  </p:sldIdLst>
  <p:sldSz cx="12192000" cy="6858000"/>
  <p:notesSz cx="6797675" cy="9926638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o Maggio" initials="MM" lastIdx="5" clrIdx="0">
    <p:extLst>
      <p:ext uri="{19B8F6BF-5375-455C-9EA6-DF929625EA0E}">
        <p15:presenceInfo xmlns:p15="http://schemas.microsoft.com/office/powerpoint/2012/main" userId="S::Marco.Maggio@sqs.com::5768a12e-6264-4077-a344-72db69cac32f" providerId="AD"/>
      </p:ext>
    </p:extLst>
  </p:cmAuthor>
  <p:cmAuthor id="2" name="Paul O'Malley" initials="PO" lastIdx="1" clrIdx="1">
    <p:extLst>
      <p:ext uri="{19B8F6BF-5375-455C-9EA6-DF929625EA0E}">
        <p15:presenceInfo xmlns:p15="http://schemas.microsoft.com/office/powerpoint/2012/main" userId="S::Paul.O'Malley@sqs.com::6a1d71fa-3ba1-489d-9660-85d33b6d89f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5EF0"/>
    <a:srgbClr val="1FC0ED"/>
    <a:srgbClr val="734DDD"/>
    <a:srgbClr val="F0F0F0"/>
    <a:srgbClr val="6846C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45B83A-4BA1-44AA-9021-63009AE3B7C8}" v="152" dt="2024-04-18T14:57:05.9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5"/>
    <p:restoredTop sz="93792" autoAdjust="0"/>
  </p:normalViewPr>
  <p:slideViewPr>
    <p:cSldViewPr snapToGrid="0">
      <p:cViewPr varScale="1">
        <p:scale>
          <a:sx n="67" d="100"/>
          <a:sy n="67" d="100"/>
        </p:scale>
        <p:origin x="8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al Kajrolkar" userId="93580658-6888-4be5-94fa-668160d5809d" providerId="ADAL" clId="{A545B83A-4BA1-44AA-9021-63009AE3B7C8}"/>
    <pc:docChg chg="undo redo custSel addSld delSld modSld">
      <pc:chgData name="Sonal Kajrolkar" userId="93580658-6888-4be5-94fa-668160d5809d" providerId="ADAL" clId="{A545B83A-4BA1-44AA-9021-63009AE3B7C8}" dt="2024-04-18T14:57:02.524" v="572" actId="115"/>
      <pc:docMkLst>
        <pc:docMk/>
      </pc:docMkLst>
      <pc:sldChg chg="modSp mod">
        <pc:chgData name="Sonal Kajrolkar" userId="93580658-6888-4be5-94fa-668160d5809d" providerId="ADAL" clId="{A545B83A-4BA1-44AA-9021-63009AE3B7C8}" dt="2024-04-17T09:57:20.743" v="29" actId="20577"/>
        <pc:sldMkLst>
          <pc:docMk/>
          <pc:sldMk cId="534581290" sldId="1288"/>
        </pc:sldMkLst>
        <pc:spChg chg="mod">
          <ac:chgData name="Sonal Kajrolkar" userId="93580658-6888-4be5-94fa-668160d5809d" providerId="ADAL" clId="{A545B83A-4BA1-44AA-9021-63009AE3B7C8}" dt="2024-04-17T09:57:20.743" v="29" actId="20577"/>
          <ac:spMkLst>
            <pc:docMk/>
            <pc:sldMk cId="534581290" sldId="1288"/>
            <ac:spMk id="15" creationId="{978B2D29-298B-9F49-172D-7D612BB7F1B4}"/>
          </ac:spMkLst>
        </pc:spChg>
      </pc:sldChg>
      <pc:sldChg chg="modSp mod">
        <pc:chgData name="Sonal Kajrolkar" userId="93580658-6888-4be5-94fa-668160d5809d" providerId="ADAL" clId="{A545B83A-4BA1-44AA-9021-63009AE3B7C8}" dt="2024-04-17T15:34:55.339" v="372" actId="20577"/>
        <pc:sldMkLst>
          <pc:docMk/>
          <pc:sldMk cId="4136475824" sldId="1296"/>
        </pc:sldMkLst>
        <pc:spChg chg="mod">
          <ac:chgData name="Sonal Kajrolkar" userId="93580658-6888-4be5-94fa-668160d5809d" providerId="ADAL" clId="{A545B83A-4BA1-44AA-9021-63009AE3B7C8}" dt="2024-04-17T15:34:55.339" v="372" actId="20577"/>
          <ac:spMkLst>
            <pc:docMk/>
            <pc:sldMk cId="4136475824" sldId="1296"/>
            <ac:spMk id="2" creationId="{D2EFAEBB-5955-1879-EDB3-C6080FB03B34}"/>
          </ac:spMkLst>
        </pc:spChg>
      </pc:sldChg>
      <pc:sldChg chg="addSp delSp modSp mod modTransition">
        <pc:chgData name="Sonal Kajrolkar" userId="93580658-6888-4be5-94fa-668160d5809d" providerId="ADAL" clId="{A545B83A-4BA1-44AA-9021-63009AE3B7C8}" dt="2024-04-17T15:52:51.997" v="447" actId="13782"/>
        <pc:sldMkLst>
          <pc:docMk/>
          <pc:sldMk cId="2426933718" sldId="2147327477"/>
        </pc:sldMkLst>
        <pc:spChg chg="add del mod">
          <ac:chgData name="Sonal Kajrolkar" userId="93580658-6888-4be5-94fa-668160d5809d" providerId="ADAL" clId="{A545B83A-4BA1-44AA-9021-63009AE3B7C8}" dt="2024-04-17T15:52:23.867" v="442" actId="12084"/>
          <ac:spMkLst>
            <pc:docMk/>
            <pc:sldMk cId="2426933718" sldId="2147327477"/>
            <ac:spMk id="4" creationId="{330BF471-0F35-8EAB-3F6A-BB810B80D479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11" creationId="{1121B162-2194-9220-5BB1-DAE6DF1E2E2C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12" creationId="{1B0967DA-BC86-63C3-79C9-CE1779D51700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13" creationId="{0FBD8AF8-ED1D-D13B-9D48-9BBA2FFE2A58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14" creationId="{F36920D0-5573-975A-5636-74280ED94C9F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15" creationId="{E4BE722A-2C3B-AF81-BE3F-1ACAF8C91312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16" creationId="{50D7CF61-B2B3-F8B8-A67C-ED4125EDF5D0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17" creationId="{73B05FDE-0DAB-2118-BCFC-FE31875C2034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18" creationId="{76A4D082-ABCA-2B78-E3FD-A485C46F518F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19" creationId="{3656A78A-E85E-769E-D36A-1D4F57A82984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20" creationId="{9BAE8F78-2CB4-CC00-31E3-F57ADA135938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21" creationId="{AD041D54-03E6-8436-5732-2575B7804AAE}"/>
          </ac:spMkLst>
        </pc:spChg>
        <pc:spChg chg="mod">
          <ac:chgData name="Sonal Kajrolkar" userId="93580658-6888-4be5-94fa-668160d5809d" providerId="ADAL" clId="{A545B83A-4BA1-44AA-9021-63009AE3B7C8}" dt="2024-04-17T15:48:20.676" v="426" actId="18245"/>
          <ac:spMkLst>
            <pc:docMk/>
            <pc:sldMk cId="2426933718" sldId="2147327477"/>
            <ac:spMk id="22" creationId="{58489CDE-9BE3-69A2-B8A3-00960EFB7572}"/>
          </ac:spMkLst>
        </pc:spChg>
        <pc:spChg chg="mod">
          <ac:chgData name="Sonal Kajrolkar" userId="93580658-6888-4be5-94fa-668160d5809d" providerId="ADAL" clId="{A545B83A-4BA1-44AA-9021-63009AE3B7C8}" dt="2024-04-17T15:48:15.889" v="425" actId="18245"/>
          <ac:spMkLst>
            <pc:docMk/>
            <pc:sldMk cId="2426933718" sldId="2147327477"/>
            <ac:spMk id="23" creationId="{8D61C3AB-FDC5-7011-5A41-2048C77A26E5}"/>
          </ac:spMkLst>
        </pc:spChg>
        <pc:grpChg chg="mod">
          <ac:chgData name="Sonal Kajrolkar" userId="93580658-6888-4be5-94fa-668160d5809d" providerId="ADAL" clId="{A545B83A-4BA1-44AA-9021-63009AE3B7C8}" dt="2024-04-17T15:48:20.676" v="426" actId="18245"/>
          <ac:grpSpMkLst>
            <pc:docMk/>
            <pc:sldMk cId="2426933718" sldId="2147327477"/>
            <ac:grpSpMk id="10" creationId="{4C4B3037-9787-C1A3-8618-C6C5A0A19365}"/>
          </ac:grpSpMkLst>
        </pc:grpChg>
        <pc:graphicFrameChg chg="add mod">
          <ac:chgData name="Sonal Kajrolkar" userId="93580658-6888-4be5-94fa-668160d5809d" providerId="ADAL" clId="{A545B83A-4BA1-44AA-9021-63009AE3B7C8}" dt="2024-04-17T15:41:01.074" v="393" actId="13782"/>
          <ac:graphicFrameMkLst>
            <pc:docMk/>
            <pc:sldMk cId="2426933718" sldId="2147327477"/>
            <ac:graphicFrameMk id="5" creationId="{25D5FDBD-1DFC-AE72-95C4-8B15A7A97506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5:41:54.017" v="408" actId="12093"/>
          <ac:graphicFrameMkLst>
            <pc:docMk/>
            <pc:sldMk cId="2426933718" sldId="2147327477"/>
            <ac:graphicFrameMk id="6" creationId="{6C23F58B-CBB7-B03B-1938-67C6380A5552}"/>
          </ac:graphicFrameMkLst>
        </pc:graphicFrameChg>
        <pc:graphicFrameChg chg="add del modGraphic">
          <ac:chgData name="Sonal Kajrolkar" userId="93580658-6888-4be5-94fa-668160d5809d" providerId="ADAL" clId="{A545B83A-4BA1-44AA-9021-63009AE3B7C8}" dt="2024-04-17T15:47:17.844" v="415" actId="1032"/>
          <ac:graphicFrameMkLst>
            <pc:docMk/>
            <pc:sldMk cId="2426933718" sldId="2147327477"/>
            <ac:graphicFrameMk id="7" creationId="{E33A1790-75E4-99D6-D329-9C2B757C4D4D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5:47:33.924" v="416" actId="12084"/>
          <ac:graphicFrameMkLst>
            <pc:docMk/>
            <pc:sldMk cId="2426933718" sldId="2147327477"/>
            <ac:graphicFrameMk id="8" creationId="{793E8060-D430-2A64-8875-3AEA14293F75}"/>
          </ac:graphicFrameMkLst>
        </pc:graphicFrameChg>
        <pc:graphicFrameChg chg="add del mod">
          <ac:chgData name="Sonal Kajrolkar" userId="93580658-6888-4be5-94fa-668160d5809d" providerId="ADAL" clId="{A545B83A-4BA1-44AA-9021-63009AE3B7C8}" dt="2024-04-17T15:48:20.676" v="426" actId="18245"/>
          <ac:graphicFrameMkLst>
            <pc:docMk/>
            <pc:sldMk cId="2426933718" sldId="2147327477"/>
            <ac:graphicFrameMk id="9" creationId="{03224D39-25B3-34EE-907D-00DC42B49055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5:49:10.084" v="436" actId="12269"/>
          <ac:graphicFrameMkLst>
            <pc:docMk/>
            <pc:sldMk cId="2426933718" sldId="2147327477"/>
            <ac:graphicFrameMk id="24" creationId="{F4825C1A-25BE-336D-D277-2CB99A70135F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5:52:51.997" v="447" actId="13782"/>
          <ac:graphicFrameMkLst>
            <pc:docMk/>
            <pc:sldMk cId="2426933718" sldId="2147327477"/>
            <ac:graphicFrameMk id="25" creationId="{FC13D9E8-A8AE-FDC6-DAAB-39B57D90B67B}"/>
          </ac:graphicFrameMkLst>
        </pc:graphicFrameChg>
      </pc:sldChg>
      <pc:sldChg chg="addSp delSp modSp mod">
        <pc:chgData name="Sonal Kajrolkar" userId="93580658-6888-4be5-94fa-668160d5809d" providerId="ADAL" clId="{A545B83A-4BA1-44AA-9021-63009AE3B7C8}" dt="2024-04-17T15:51:36.833" v="439" actId="14100"/>
        <pc:sldMkLst>
          <pc:docMk/>
          <pc:sldMk cId="61893988" sldId="2147327478"/>
        </pc:sldMkLst>
        <pc:spChg chg="mod">
          <ac:chgData name="Sonal Kajrolkar" userId="93580658-6888-4be5-94fa-668160d5809d" providerId="ADAL" clId="{A545B83A-4BA1-44AA-9021-63009AE3B7C8}" dt="2024-04-17T15:24:39.982" v="234" actId="1076"/>
          <ac:spMkLst>
            <pc:docMk/>
            <pc:sldMk cId="61893988" sldId="2147327478"/>
            <ac:spMk id="2" creationId="{883EDC6F-D5C5-29CD-8BE9-ED6B0DE27BDE}"/>
          </ac:spMkLst>
        </pc:spChg>
        <pc:spChg chg="del">
          <ac:chgData name="Sonal Kajrolkar" userId="93580658-6888-4be5-94fa-668160d5809d" providerId="ADAL" clId="{A545B83A-4BA1-44AA-9021-63009AE3B7C8}" dt="2024-04-17T11:28:57.065" v="171" actId="478"/>
          <ac:spMkLst>
            <pc:docMk/>
            <pc:sldMk cId="61893988" sldId="2147327478"/>
            <ac:spMk id="2" creationId="{B195AE86-77DE-CEBC-C5E8-0BF712AA72D4}"/>
          </ac:spMkLst>
        </pc:spChg>
        <pc:spChg chg="del mod">
          <ac:chgData name="Sonal Kajrolkar" userId="93580658-6888-4be5-94fa-668160d5809d" providerId="ADAL" clId="{A545B83A-4BA1-44AA-9021-63009AE3B7C8}" dt="2024-04-17T15:37:43.928" v="373" actId="12084"/>
          <ac:spMkLst>
            <pc:docMk/>
            <pc:sldMk cId="61893988" sldId="2147327478"/>
            <ac:spMk id="4" creationId="{A33A9098-FD8F-2D81-FF78-585AD3401154}"/>
          </ac:spMkLst>
        </pc:spChg>
        <pc:graphicFrameChg chg="add mod">
          <ac:chgData name="Sonal Kajrolkar" userId="93580658-6888-4be5-94fa-668160d5809d" providerId="ADAL" clId="{A545B83A-4BA1-44AA-9021-63009AE3B7C8}" dt="2024-04-17T15:51:36.833" v="439" actId="14100"/>
          <ac:graphicFrameMkLst>
            <pc:docMk/>
            <pc:sldMk cId="61893988" sldId="2147327478"/>
            <ac:graphicFrameMk id="5" creationId="{2E762B41-AA06-C065-6256-BCDEB81BA823}"/>
          </ac:graphicFrameMkLst>
        </pc:graphicFrameChg>
      </pc:sldChg>
      <pc:sldChg chg="addSp delSp modSp mod">
        <pc:chgData name="Sonal Kajrolkar" userId="93580658-6888-4be5-94fa-668160d5809d" providerId="ADAL" clId="{A545B83A-4BA1-44AA-9021-63009AE3B7C8}" dt="2024-04-18T14:56:56.674" v="570"/>
        <pc:sldMkLst>
          <pc:docMk/>
          <pc:sldMk cId="3317444725" sldId="2147327479"/>
        </pc:sldMkLst>
        <pc:spChg chg="del mod">
          <ac:chgData name="Sonal Kajrolkar" userId="93580658-6888-4be5-94fa-668160d5809d" providerId="ADAL" clId="{A545B83A-4BA1-44AA-9021-63009AE3B7C8}" dt="2024-04-17T16:10:45.180" v="448" actId="12084"/>
          <ac:spMkLst>
            <pc:docMk/>
            <pc:sldMk cId="3317444725" sldId="2147327479"/>
            <ac:spMk id="4" creationId="{925E3217-8ABB-5CD8-8306-DFE87EF8D328}"/>
          </ac:spMkLst>
        </pc:spChg>
        <pc:graphicFrameChg chg="add mod">
          <ac:chgData name="Sonal Kajrolkar" userId="93580658-6888-4be5-94fa-668160d5809d" providerId="ADAL" clId="{A545B83A-4BA1-44AA-9021-63009AE3B7C8}" dt="2024-04-18T14:56:56.674" v="570"/>
          <ac:graphicFrameMkLst>
            <pc:docMk/>
            <pc:sldMk cId="3317444725" sldId="2147327479"/>
            <ac:graphicFrameMk id="5" creationId="{AD047CC3-3455-785E-3FAF-0A23F3D1ECD2}"/>
          </ac:graphicFrameMkLst>
        </pc:graphicFrameChg>
      </pc:sldChg>
      <pc:sldChg chg="modSp add mod">
        <pc:chgData name="Sonal Kajrolkar" userId="93580658-6888-4be5-94fa-668160d5809d" providerId="ADAL" clId="{A545B83A-4BA1-44AA-9021-63009AE3B7C8}" dt="2024-04-17T15:25:34.902" v="281" actId="20577"/>
        <pc:sldMkLst>
          <pc:docMk/>
          <pc:sldMk cId="632939105" sldId="2147327480"/>
        </pc:sldMkLst>
        <pc:spChg chg="mod">
          <ac:chgData name="Sonal Kajrolkar" userId="93580658-6888-4be5-94fa-668160d5809d" providerId="ADAL" clId="{A545B83A-4BA1-44AA-9021-63009AE3B7C8}" dt="2024-04-17T15:25:34.902" v="281" actId="20577"/>
          <ac:spMkLst>
            <pc:docMk/>
            <pc:sldMk cId="632939105" sldId="2147327480"/>
            <ac:spMk id="4" creationId="{925E3217-8ABB-5CD8-8306-DFE87EF8D328}"/>
          </ac:spMkLst>
        </pc:spChg>
      </pc:sldChg>
      <pc:sldChg chg="modSp add mod">
        <pc:chgData name="Sonal Kajrolkar" userId="93580658-6888-4be5-94fa-668160d5809d" providerId="ADAL" clId="{A545B83A-4BA1-44AA-9021-63009AE3B7C8}" dt="2024-04-17T15:31:49.643" v="329" actId="20577"/>
        <pc:sldMkLst>
          <pc:docMk/>
          <pc:sldMk cId="2933765259" sldId="2147327481"/>
        </pc:sldMkLst>
        <pc:spChg chg="mod">
          <ac:chgData name="Sonal Kajrolkar" userId="93580658-6888-4be5-94fa-668160d5809d" providerId="ADAL" clId="{A545B83A-4BA1-44AA-9021-63009AE3B7C8}" dt="2024-04-17T15:31:49.643" v="329" actId="20577"/>
          <ac:spMkLst>
            <pc:docMk/>
            <pc:sldMk cId="2933765259" sldId="2147327481"/>
            <ac:spMk id="4" creationId="{925E3217-8ABB-5CD8-8306-DFE87EF8D328}"/>
          </ac:spMkLst>
        </pc:spChg>
      </pc:sldChg>
      <pc:sldChg chg="modSp add mod">
        <pc:chgData name="Sonal Kajrolkar" userId="93580658-6888-4be5-94fa-668160d5809d" providerId="ADAL" clId="{A545B83A-4BA1-44AA-9021-63009AE3B7C8}" dt="2024-04-17T15:27:28.671" v="302" actId="20577"/>
        <pc:sldMkLst>
          <pc:docMk/>
          <pc:sldMk cId="1091150837" sldId="2147327482"/>
        </pc:sldMkLst>
        <pc:spChg chg="mod">
          <ac:chgData name="Sonal Kajrolkar" userId="93580658-6888-4be5-94fa-668160d5809d" providerId="ADAL" clId="{A545B83A-4BA1-44AA-9021-63009AE3B7C8}" dt="2024-04-17T15:27:28.671" v="302" actId="20577"/>
          <ac:spMkLst>
            <pc:docMk/>
            <pc:sldMk cId="1091150837" sldId="2147327482"/>
            <ac:spMk id="4" creationId="{925E3217-8ABB-5CD8-8306-DFE87EF8D328}"/>
          </ac:spMkLst>
        </pc:spChg>
      </pc:sldChg>
      <pc:sldChg chg="modSp add mod">
        <pc:chgData name="Sonal Kajrolkar" userId="93580658-6888-4be5-94fa-668160d5809d" providerId="ADAL" clId="{A545B83A-4BA1-44AA-9021-63009AE3B7C8}" dt="2024-04-17T15:27:56.401" v="311"/>
        <pc:sldMkLst>
          <pc:docMk/>
          <pc:sldMk cId="2405221168" sldId="2147327483"/>
        </pc:sldMkLst>
        <pc:spChg chg="mod">
          <ac:chgData name="Sonal Kajrolkar" userId="93580658-6888-4be5-94fa-668160d5809d" providerId="ADAL" clId="{A545B83A-4BA1-44AA-9021-63009AE3B7C8}" dt="2024-04-17T15:27:56.401" v="311"/>
          <ac:spMkLst>
            <pc:docMk/>
            <pc:sldMk cId="2405221168" sldId="2147327483"/>
            <ac:spMk id="4" creationId="{925E3217-8ABB-5CD8-8306-DFE87EF8D328}"/>
          </ac:spMkLst>
        </pc:spChg>
      </pc:sldChg>
      <pc:sldChg chg="modSp add mod">
        <pc:chgData name="Sonal Kajrolkar" userId="93580658-6888-4be5-94fa-668160d5809d" providerId="ADAL" clId="{A545B83A-4BA1-44AA-9021-63009AE3B7C8}" dt="2024-04-17T15:32:10.987" v="335"/>
        <pc:sldMkLst>
          <pc:docMk/>
          <pc:sldMk cId="1493602305" sldId="2147327484"/>
        </pc:sldMkLst>
        <pc:spChg chg="mod">
          <ac:chgData name="Sonal Kajrolkar" userId="93580658-6888-4be5-94fa-668160d5809d" providerId="ADAL" clId="{A545B83A-4BA1-44AA-9021-63009AE3B7C8}" dt="2024-04-17T15:32:10.987" v="335"/>
          <ac:spMkLst>
            <pc:docMk/>
            <pc:sldMk cId="1493602305" sldId="2147327484"/>
            <ac:spMk id="4" creationId="{925E3217-8ABB-5CD8-8306-DFE87EF8D328}"/>
          </ac:spMkLst>
        </pc:spChg>
      </pc:sldChg>
      <pc:sldChg chg="modSp add mod">
        <pc:chgData name="Sonal Kajrolkar" userId="93580658-6888-4be5-94fa-668160d5809d" providerId="ADAL" clId="{A545B83A-4BA1-44AA-9021-63009AE3B7C8}" dt="2024-04-17T15:32:39.982" v="343"/>
        <pc:sldMkLst>
          <pc:docMk/>
          <pc:sldMk cId="2668055430" sldId="2147327485"/>
        </pc:sldMkLst>
        <pc:spChg chg="mod">
          <ac:chgData name="Sonal Kajrolkar" userId="93580658-6888-4be5-94fa-668160d5809d" providerId="ADAL" clId="{A545B83A-4BA1-44AA-9021-63009AE3B7C8}" dt="2024-04-17T15:32:39.982" v="343"/>
          <ac:spMkLst>
            <pc:docMk/>
            <pc:sldMk cId="2668055430" sldId="2147327485"/>
            <ac:spMk id="4" creationId="{925E3217-8ABB-5CD8-8306-DFE87EF8D328}"/>
          </ac:spMkLst>
        </pc:spChg>
      </pc:sldChg>
      <pc:sldChg chg="addSp delSp modSp add mod">
        <pc:chgData name="Sonal Kajrolkar" userId="93580658-6888-4be5-94fa-668160d5809d" providerId="ADAL" clId="{A545B83A-4BA1-44AA-9021-63009AE3B7C8}" dt="2024-04-18T14:52:12.327" v="541" actId="5793"/>
        <pc:sldMkLst>
          <pc:docMk/>
          <pc:sldMk cId="957914668" sldId="2147327486"/>
        </pc:sldMkLst>
        <pc:spChg chg="add del mod">
          <ac:chgData name="Sonal Kajrolkar" userId="93580658-6888-4be5-94fa-668160d5809d" providerId="ADAL" clId="{A545B83A-4BA1-44AA-9021-63009AE3B7C8}" dt="2024-04-18T14:52:12.327" v="541" actId="5793"/>
          <ac:spMkLst>
            <pc:docMk/>
            <pc:sldMk cId="957914668" sldId="2147327486"/>
            <ac:spMk id="4" creationId="{925E3217-8ABB-5CD8-8306-DFE87EF8D328}"/>
          </ac:spMkLst>
        </pc:spChg>
        <pc:graphicFrameChg chg="add mod">
          <ac:chgData name="Sonal Kajrolkar" userId="93580658-6888-4be5-94fa-668160d5809d" providerId="ADAL" clId="{A545B83A-4BA1-44AA-9021-63009AE3B7C8}" dt="2024-04-17T16:11:56.470" v="452" actId="12084"/>
          <ac:graphicFrameMkLst>
            <pc:docMk/>
            <pc:sldMk cId="957914668" sldId="2147327486"/>
            <ac:graphicFrameMk id="5" creationId="{3546BCCE-62B4-3893-8266-6683F32535A7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6:12:16.774" v="454" actId="12084"/>
          <ac:graphicFrameMkLst>
            <pc:docMk/>
            <pc:sldMk cId="957914668" sldId="2147327486"/>
            <ac:graphicFrameMk id="6" creationId="{5DB63C56-F200-2C48-2061-2CEE3041191F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6:12:31.564" v="456" actId="12084"/>
          <ac:graphicFrameMkLst>
            <pc:docMk/>
            <pc:sldMk cId="957914668" sldId="2147327486"/>
            <ac:graphicFrameMk id="7" creationId="{3A66995F-D1B0-746A-E9B2-BA664AD706A1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6:14:05.820" v="467" actId="12084"/>
          <ac:graphicFrameMkLst>
            <pc:docMk/>
            <pc:sldMk cId="957914668" sldId="2147327486"/>
            <ac:graphicFrameMk id="8" creationId="{5071FBDC-DF1E-49F3-2E74-47AABFBA661E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6:14:27.379" v="472" actId="13782"/>
          <ac:graphicFrameMkLst>
            <pc:docMk/>
            <pc:sldMk cId="957914668" sldId="2147327486"/>
            <ac:graphicFrameMk id="9" creationId="{6034142C-59B8-2DF9-FFC8-6269EDADCE94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6:15:00.340" v="474" actId="12084"/>
          <ac:graphicFrameMkLst>
            <pc:docMk/>
            <pc:sldMk cId="957914668" sldId="2147327486"/>
            <ac:graphicFrameMk id="10" creationId="{D3C14AD0-0A21-A5C5-C26D-0F5DAD910C6F}"/>
          </ac:graphicFrameMkLst>
        </pc:graphicFrameChg>
      </pc:sldChg>
      <pc:sldChg chg="addSp delSp modSp add mod">
        <pc:chgData name="Sonal Kajrolkar" userId="93580658-6888-4be5-94fa-668160d5809d" providerId="ADAL" clId="{A545B83A-4BA1-44AA-9021-63009AE3B7C8}" dt="2024-04-17T16:19:09.352" v="514"/>
        <pc:sldMkLst>
          <pc:docMk/>
          <pc:sldMk cId="1864538403" sldId="2147327487"/>
        </pc:sldMkLst>
        <pc:spChg chg="mod">
          <ac:chgData name="Sonal Kajrolkar" userId="93580658-6888-4be5-94fa-668160d5809d" providerId="ADAL" clId="{A545B83A-4BA1-44AA-9021-63009AE3B7C8}" dt="2024-04-17T16:17:37.871" v="492" actId="14100"/>
          <ac:spMkLst>
            <pc:docMk/>
            <pc:sldMk cId="1864538403" sldId="2147327487"/>
            <ac:spMk id="2" creationId="{B195AE86-77DE-CEBC-C5E8-0BF712AA72D4}"/>
          </ac:spMkLst>
        </pc:spChg>
        <pc:spChg chg="add del mod">
          <ac:chgData name="Sonal Kajrolkar" userId="93580658-6888-4be5-94fa-668160d5809d" providerId="ADAL" clId="{A545B83A-4BA1-44AA-9021-63009AE3B7C8}" dt="2024-04-17T16:17:59.979" v="498" actId="12084"/>
          <ac:spMkLst>
            <pc:docMk/>
            <pc:sldMk cId="1864538403" sldId="2147327487"/>
            <ac:spMk id="4" creationId="{925E3217-8ABB-5CD8-8306-DFE87EF8D328}"/>
          </ac:spMkLst>
        </pc:spChg>
        <pc:graphicFrameChg chg="add mod">
          <ac:chgData name="Sonal Kajrolkar" userId="93580658-6888-4be5-94fa-668160d5809d" providerId="ADAL" clId="{A545B83A-4BA1-44AA-9021-63009AE3B7C8}" dt="2024-04-17T16:15:53.920" v="476" actId="12084"/>
          <ac:graphicFrameMkLst>
            <pc:docMk/>
            <pc:sldMk cId="1864538403" sldId="2147327487"/>
            <ac:graphicFrameMk id="5" creationId="{65C29152-05C3-B2EE-541D-E334D5434E8F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6:16:13.313" v="478" actId="12084"/>
          <ac:graphicFrameMkLst>
            <pc:docMk/>
            <pc:sldMk cId="1864538403" sldId="2147327487"/>
            <ac:graphicFrameMk id="6" creationId="{B6851C4B-A3E2-A318-DDE2-B495E12CDE69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6:17:40.234" v="496" actId="14100"/>
          <ac:graphicFrameMkLst>
            <pc:docMk/>
            <pc:sldMk cId="1864538403" sldId="2147327487"/>
            <ac:graphicFrameMk id="7" creationId="{4E65E57C-8DF4-DAB3-C6C9-4689A988D86A}"/>
          </ac:graphicFrameMkLst>
        </pc:graphicFrameChg>
        <pc:graphicFrameChg chg="add mod">
          <ac:chgData name="Sonal Kajrolkar" userId="93580658-6888-4be5-94fa-668160d5809d" providerId="ADAL" clId="{A545B83A-4BA1-44AA-9021-63009AE3B7C8}" dt="2024-04-17T16:19:09.352" v="514"/>
          <ac:graphicFrameMkLst>
            <pc:docMk/>
            <pc:sldMk cId="1864538403" sldId="2147327487"/>
            <ac:graphicFrameMk id="8" creationId="{51812E56-B639-2E13-B65E-58A51A41E1CF}"/>
          </ac:graphicFrameMkLst>
        </pc:graphicFrameChg>
      </pc:sldChg>
      <pc:sldChg chg="add del">
        <pc:chgData name="Sonal Kajrolkar" userId="93580658-6888-4be5-94fa-668160d5809d" providerId="ADAL" clId="{A545B83A-4BA1-44AA-9021-63009AE3B7C8}" dt="2024-04-17T15:34:14.225" v="354" actId="47"/>
        <pc:sldMkLst>
          <pc:docMk/>
          <pc:sldMk cId="684252617" sldId="2147327488"/>
        </pc:sldMkLst>
      </pc:sldChg>
      <pc:sldChg chg="add">
        <pc:chgData name="Sonal Kajrolkar" userId="93580658-6888-4be5-94fa-668160d5809d" providerId="ADAL" clId="{A545B83A-4BA1-44AA-9021-63009AE3B7C8}" dt="2024-04-17T15:34:44.619" v="358"/>
        <pc:sldMkLst>
          <pc:docMk/>
          <pc:sldMk cId="1860805741" sldId="2147327488"/>
        </pc:sldMkLst>
      </pc:sldChg>
      <pc:sldChg chg="addSp delSp modSp add mod">
        <pc:chgData name="Sonal Kajrolkar" userId="93580658-6888-4be5-94fa-668160d5809d" providerId="ADAL" clId="{A545B83A-4BA1-44AA-9021-63009AE3B7C8}" dt="2024-04-18T14:57:02.524" v="572" actId="115"/>
        <pc:sldMkLst>
          <pc:docMk/>
          <pc:sldMk cId="2088196878" sldId="2147327489"/>
        </pc:sldMkLst>
        <pc:spChg chg="add mod">
          <ac:chgData name="Sonal Kajrolkar" userId="93580658-6888-4be5-94fa-668160d5809d" providerId="ADAL" clId="{A545B83A-4BA1-44AA-9021-63009AE3B7C8}" dt="2024-04-18T14:53:10.495" v="543" actId="767"/>
          <ac:spMkLst>
            <pc:docMk/>
            <pc:sldMk cId="2088196878" sldId="2147327489"/>
            <ac:spMk id="4" creationId="{14653500-79B1-3C74-1B9D-D03B9C37F661}"/>
          </ac:spMkLst>
        </pc:spChg>
        <pc:spChg chg="del mod">
          <ac:chgData name="Sonal Kajrolkar" userId="93580658-6888-4be5-94fa-668160d5809d" providerId="ADAL" clId="{A545B83A-4BA1-44AA-9021-63009AE3B7C8}" dt="2024-04-17T16:43:16.816" v="524" actId="12084"/>
          <ac:spMkLst>
            <pc:docMk/>
            <pc:sldMk cId="2088196878" sldId="2147327489"/>
            <ac:spMk id="4" creationId="{925E3217-8ABB-5CD8-8306-DFE87EF8D328}"/>
          </ac:spMkLst>
        </pc:spChg>
        <pc:spChg chg="add mod">
          <ac:chgData name="Sonal Kajrolkar" userId="93580658-6888-4be5-94fa-668160d5809d" providerId="ADAL" clId="{A545B83A-4BA1-44AA-9021-63009AE3B7C8}" dt="2024-04-18T14:57:02.524" v="572" actId="115"/>
          <ac:spMkLst>
            <pc:docMk/>
            <pc:sldMk cId="2088196878" sldId="2147327489"/>
            <ac:spMk id="6" creationId="{C7166FF5-5267-9D1D-FDA8-5301C4E81D5C}"/>
          </ac:spMkLst>
        </pc:spChg>
        <pc:graphicFrameChg chg="add mod">
          <ac:chgData name="Sonal Kajrolkar" userId="93580658-6888-4be5-94fa-668160d5809d" providerId="ADAL" clId="{A545B83A-4BA1-44AA-9021-63009AE3B7C8}" dt="2024-04-17T16:44:51.264" v="538" actId="14100"/>
          <ac:graphicFrameMkLst>
            <pc:docMk/>
            <pc:sldMk cId="2088196878" sldId="2147327489"/>
            <ac:graphicFrameMk id="5" creationId="{54B71636-0F45-F246-0032-723885E64393}"/>
          </ac:graphicFrameMkLst>
        </pc:graphicFrameChg>
      </pc:sldChg>
      <pc:sldChg chg="add del">
        <pc:chgData name="Sonal Kajrolkar" userId="93580658-6888-4be5-94fa-668160d5809d" providerId="ADAL" clId="{A545B83A-4BA1-44AA-9021-63009AE3B7C8}" dt="2024-04-17T15:34:16.534" v="355" actId="47"/>
        <pc:sldMkLst>
          <pc:docMk/>
          <pc:sldMk cId="2220706928" sldId="2147327489"/>
        </pc:sldMkLst>
      </pc:sldChg>
      <pc:sldChg chg="add del">
        <pc:chgData name="Sonal Kajrolkar" userId="93580658-6888-4be5-94fa-668160d5809d" providerId="ADAL" clId="{A545B83A-4BA1-44AA-9021-63009AE3B7C8}" dt="2024-04-17T15:34:17.588" v="356" actId="47"/>
        <pc:sldMkLst>
          <pc:docMk/>
          <pc:sldMk cId="3905027645" sldId="2147327490"/>
        </pc:sldMkLst>
      </pc:sldChg>
      <pc:sldChg chg="add del">
        <pc:chgData name="Sonal Kajrolkar" userId="93580658-6888-4be5-94fa-668160d5809d" providerId="ADAL" clId="{A545B83A-4BA1-44AA-9021-63009AE3B7C8}" dt="2024-04-17T15:34:20.510" v="357" actId="47"/>
        <pc:sldMkLst>
          <pc:docMk/>
          <pc:sldMk cId="1056022883" sldId="2147327491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A62535-EE8F-4EE6-9A47-5272E6478171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9066799C-A2DA-48DF-B2D0-3283CEDF6475}">
      <dgm:prSet/>
      <dgm:spPr/>
      <dgm:t>
        <a:bodyPr/>
        <a:lstStyle/>
        <a:p>
          <a:r>
            <a:rPr lang="en-GB"/>
            <a:t>Background of Shift-Left Testing</a:t>
          </a:r>
        </a:p>
      </dgm:t>
    </dgm:pt>
    <dgm:pt modelId="{EBFADB73-5561-43C3-8448-C6CDD336687C}" type="parTrans" cxnId="{DE28AE74-6CC6-4273-8796-FC810A0E389B}">
      <dgm:prSet/>
      <dgm:spPr/>
      <dgm:t>
        <a:bodyPr/>
        <a:lstStyle/>
        <a:p>
          <a:endParaRPr lang="en-GB"/>
        </a:p>
      </dgm:t>
    </dgm:pt>
    <dgm:pt modelId="{5B4B2540-AB22-423F-8299-C8C8BDFC94FE}" type="sibTrans" cxnId="{DE28AE74-6CC6-4273-8796-FC810A0E389B}">
      <dgm:prSet/>
      <dgm:spPr/>
      <dgm:t>
        <a:bodyPr/>
        <a:lstStyle/>
        <a:p>
          <a:endParaRPr lang="en-GB"/>
        </a:p>
      </dgm:t>
    </dgm:pt>
    <dgm:pt modelId="{E26B5AAD-752F-42AC-A570-51E01406C05A}">
      <dgm:prSet/>
      <dgm:spPr/>
      <dgm:t>
        <a:bodyPr/>
        <a:lstStyle/>
        <a:p>
          <a:r>
            <a:rPr lang="en-GB" b="1" i="0"/>
            <a:t>Origin:</a:t>
          </a:r>
          <a:endParaRPr lang="en-GB"/>
        </a:p>
      </dgm:t>
    </dgm:pt>
    <dgm:pt modelId="{EAA870C3-E85B-4EB2-92D1-3F2C0B6DA88E}" type="parTrans" cxnId="{EC9A7352-99D4-4EAC-A501-9796E8A22CE4}">
      <dgm:prSet/>
      <dgm:spPr/>
      <dgm:t>
        <a:bodyPr/>
        <a:lstStyle/>
        <a:p>
          <a:endParaRPr lang="en-GB"/>
        </a:p>
      </dgm:t>
    </dgm:pt>
    <dgm:pt modelId="{FECFCF0B-72D1-4547-B9BA-86AC7457DD9A}" type="sibTrans" cxnId="{EC9A7352-99D4-4EAC-A501-9796E8A22CE4}">
      <dgm:prSet/>
      <dgm:spPr/>
      <dgm:t>
        <a:bodyPr/>
        <a:lstStyle/>
        <a:p>
          <a:endParaRPr lang="en-GB"/>
        </a:p>
      </dgm:t>
    </dgm:pt>
    <dgm:pt modelId="{0D62B3C3-79BC-400F-968C-022121103C72}">
      <dgm:prSet/>
      <dgm:spPr/>
      <dgm:t>
        <a:bodyPr/>
        <a:lstStyle/>
        <a:p>
          <a:r>
            <a:rPr lang="en-GB" b="0" i="0"/>
            <a:t>Shift-Left Testing emerged from the Agile and DevOps movements as a response to the need for faster feedback loops and improved collaboration between development and testing teams.</a:t>
          </a:r>
          <a:endParaRPr lang="en-GB"/>
        </a:p>
      </dgm:t>
    </dgm:pt>
    <dgm:pt modelId="{C1AA808A-DB32-404B-9C2B-F486264C148B}" type="parTrans" cxnId="{8CCA4911-EB2D-4403-91E5-BC747D8AB481}">
      <dgm:prSet/>
      <dgm:spPr/>
      <dgm:t>
        <a:bodyPr/>
        <a:lstStyle/>
        <a:p>
          <a:endParaRPr lang="en-GB"/>
        </a:p>
      </dgm:t>
    </dgm:pt>
    <dgm:pt modelId="{021BAEC6-2354-47AD-A8E6-7608E36953C0}" type="sibTrans" cxnId="{8CCA4911-EB2D-4403-91E5-BC747D8AB481}">
      <dgm:prSet/>
      <dgm:spPr/>
      <dgm:t>
        <a:bodyPr/>
        <a:lstStyle/>
        <a:p>
          <a:endParaRPr lang="en-GB"/>
        </a:p>
      </dgm:t>
    </dgm:pt>
    <dgm:pt modelId="{12F4EFF5-CA82-42E8-98BF-57495EDB59D3}">
      <dgm:prSet/>
      <dgm:spPr/>
      <dgm:t>
        <a:bodyPr/>
        <a:lstStyle/>
        <a:p>
          <a:r>
            <a:rPr lang="en-GB" b="1" i="0"/>
            <a:t>Evolution:</a:t>
          </a:r>
          <a:endParaRPr lang="en-GB"/>
        </a:p>
      </dgm:t>
    </dgm:pt>
    <dgm:pt modelId="{338CC670-D240-49D4-A976-BF5843F105E4}" type="parTrans" cxnId="{C8CD140E-A983-43E0-9246-F566C6E1DE3F}">
      <dgm:prSet/>
      <dgm:spPr/>
      <dgm:t>
        <a:bodyPr/>
        <a:lstStyle/>
        <a:p>
          <a:endParaRPr lang="en-GB"/>
        </a:p>
      </dgm:t>
    </dgm:pt>
    <dgm:pt modelId="{B05A072A-5949-46BF-A536-C73BB450A8A0}" type="sibTrans" cxnId="{C8CD140E-A983-43E0-9246-F566C6E1DE3F}">
      <dgm:prSet/>
      <dgm:spPr/>
      <dgm:t>
        <a:bodyPr/>
        <a:lstStyle/>
        <a:p>
          <a:endParaRPr lang="en-GB"/>
        </a:p>
      </dgm:t>
    </dgm:pt>
    <dgm:pt modelId="{53C49A10-F2EA-4309-B19B-CBE412DCFB52}">
      <dgm:prSet/>
      <dgm:spPr/>
      <dgm:t>
        <a:bodyPr/>
        <a:lstStyle/>
        <a:p>
          <a:r>
            <a:rPr lang="en-GB" b="0" i="0"/>
            <a:t>Initially, testing activities were predominantly carried out in the later stages of the software development lifecycle (SDLC), leading to delayed defect detection and longer feedback cycles.</a:t>
          </a:r>
          <a:endParaRPr lang="en-GB"/>
        </a:p>
      </dgm:t>
    </dgm:pt>
    <dgm:pt modelId="{2E04BB48-AE70-4CAD-ADE7-4501C9857130}" type="parTrans" cxnId="{499D5318-88C2-4407-9DB1-10A0AE402B04}">
      <dgm:prSet/>
      <dgm:spPr/>
      <dgm:t>
        <a:bodyPr/>
        <a:lstStyle/>
        <a:p>
          <a:endParaRPr lang="en-GB"/>
        </a:p>
      </dgm:t>
    </dgm:pt>
    <dgm:pt modelId="{C428C746-BA99-4695-B886-BC967C9F6FDD}" type="sibTrans" cxnId="{499D5318-88C2-4407-9DB1-10A0AE402B04}">
      <dgm:prSet/>
      <dgm:spPr/>
      <dgm:t>
        <a:bodyPr/>
        <a:lstStyle/>
        <a:p>
          <a:endParaRPr lang="en-GB"/>
        </a:p>
      </dgm:t>
    </dgm:pt>
    <dgm:pt modelId="{3CEED6A8-F645-4BA0-A567-6FCB5BB67322}">
      <dgm:prSet/>
      <dgm:spPr/>
      <dgm:t>
        <a:bodyPr/>
        <a:lstStyle/>
        <a:p>
          <a:r>
            <a:rPr lang="en-GB" b="0" i="0"/>
            <a:t>Shift-Left Testing emphasizes the early integration of testing activities, aiming to detect and address defects sooner in the SDLC.</a:t>
          </a:r>
          <a:endParaRPr lang="en-GB"/>
        </a:p>
      </dgm:t>
    </dgm:pt>
    <dgm:pt modelId="{F7C721E9-9D32-4B4F-8769-61A9E9235195}" type="parTrans" cxnId="{AC186C51-5DE7-45D4-83CF-AEFA2B50B5AC}">
      <dgm:prSet/>
      <dgm:spPr/>
      <dgm:t>
        <a:bodyPr/>
        <a:lstStyle/>
        <a:p>
          <a:endParaRPr lang="en-GB"/>
        </a:p>
      </dgm:t>
    </dgm:pt>
    <dgm:pt modelId="{FA62A7B0-A73D-4791-8009-6132FABBC719}" type="sibTrans" cxnId="{AC186C51-5DE7-45D4-83CF-AEFA2B50B5AC}">
      <dgm:prSet/>
      <dgm:spPr/>
      <dgm:t>
        <a:bodyPr/>
        <a:lstStyle/>
        <a:p>
          <a:endParaRPr lang="en-GB"/>
        </a:p>
      </dgm:t>
    </dgm:pt>
    <dgm:pt modelId="{2C10853C-4D7A-4AAC-997F-1BF2727F205A}">
      <dgm:prSet/>
      <dgm:spPr/>
      <dgm:t>
        <a:bodyPr/>
        <a:lstStyle/>
        <a:p>
          <a:r>
            <a:rPr lang="en-GB" b="1" i="0"/>
            <a:t>Definition: </a:t>
          </a:r>
          <a:endParaRPr lang="en-GB"/>
        </a:p>
      </dgm:t>
    </dgm:pt>
    <dgm:pt modelId="{1A5D75E7-BF45-4598-8A98-637BD9084B81}" type="parTrans" cxnId="{6330E218-7584-49D3-A190-8CDB4263B970}">
      <dgm:prSet/>
      <dgm:spPr/>
      <dgm:t>
        <a:bodyPr/>
        <a:lstStyle/>
        <a:p>
          <a:endParaRPr lang="en-GB"/>
        </a:p>
      </dgm:t>
    </dgm:pt>
    <dgm:pt modelId="{7D25E104-D730-4F47-A4E3-5FB4C3738468}" type="sibTrans" cxnId="{6330E218-7584-49D3-A190-8CDB4263B970}">
      <dgm:prSet/>
      <dgm:spPr/>
      <dgm:t>
        <a:bodyPr/>
        <a:lstStyle/>
        <a:p>
          <a:endParaRPr lang="en-GB"/>
        </a:p>
      </dgm:t>
    </dgm:pt>
    <dgm:pt modelId="{FCA5B725-4FF7-4957-A4CD-91031FF82C4F}">
      <dgm:prSet/>
      <dgm:spPr/>
      <dgm:t>
        <a:bodyPr/>
        <a:lstStyle/>
        <a:p>
          <a:r>
            <a:rPr lang="en-GB" b="0" i="0"/>
            <a:t>Shift-Left Testing involves the early integration of testing activities in the software development lifecycle (SDLC).</a:t>
          </a:r>
          <a:endParaRPr lang="en-GB"/>
        </a:p>
      </dgm:t>
    </dgm:pt>
    <dgm:pt modelId="{8B22E948-8578-4ED3-BBB5-31F5C97443E1}" type="parTrans" cxnId="{C68BE65B-4D6A-4F84-9A89-BD9C515E2256}">
      <dgm:prSet/>
      <dgm:spPr/>
      <dgm:t>
        <a:bodyPr/>
        <a:lstStyle/>
        <a:p>
          <a:endParaRPr lang="en-GB"/>
        </a:p>
      </dgm:t>
    </dgm:pt>
    <dgm:pt modelId="{49434EDC-8382-4C91-A7DB-6F5070302A67}" type="sibTrans" cxnId="{C68BE65B-4D6A-4F84-9A89-BD9C515E2256}">
      <dgm:prSet/>
      <dgm:spPr/>
      <dgm:t>
        <a:bodyPr/>
        <a:lstStyle/>
        <a:p>
          <a:endParaRPr lang="en-GB"/>
        </a:p>
      </dgm:t>
    </dgm:pt>
    <dgm:pt modelId="{446AB1C6-25EA-4AAF-8E0B-7B576152798A}">
      <dgm:prSet/>
      <dgm:spPr/>
      <dgm:t>
        <a:bodyPr/>
        <a:lstStyle/>
        <a:p>
          <a:r>
            <a:rPr lang="en-GB" b="1" i="0"/>
            <a:t>Objective: </a:t>
          </a:r>
          <a:endParaRPr lang="en-GB"/>
        </a:p>
      </dgm:t>
    </dgm:pt>
    <dgm:pt modelId="{DDA61413-1EAC-4EDC-B2C7-E9D060D319B9}" type="parTrans" cxnId="{06B5A156-5DC4-4976-A940-4FEB7DCB9CAD}">
      <dgm:prSet/>
      <dgm:spPr/>
      <dgm:t>
        <a:bodyPr/>
        <a:lstStyle/>
        <a:p>
          <a:endParaRPr lang="en-GB"/>
        </a:p>
      </dgm:t>
    </dgm:pt>
    <dgm:pt modelId="{15AF96D5-9035-4293-9514-54699968D956}" type="sibTrans" cxnId="{06B5A156-5DC4-4976-A940-4FEB7DCB9CAD}">
      <dgm:prSet/>
      <dgm:spPr/>
      <dgm:t>
        <a:bodyPr/>
        <a:lstStyle/>
        <a:p>
          <a:endParaRPr lang="en-GB"/>
        </a:p>
      </dgm:t>
    </dgm:pt>
    <dgm:pt modelId="{79753270-F3E6-4FD1-9EEF-4DD40629B88F}">
      <dgm:prSet/>
      <dgm:spPr/>
      <dgm:t>
        <a:bodyPr/>
        <a:lstStyle/>
        <a:p>
          <a:r>
            <a:rPr lang="en-GB" b="0" i="0"/>
            <a:t>To detect and address defects sooner, enhancing software quality and reducing development costs.</a:t>
          </a:r>
          <a:endParaRPr lang="en-GB"/>
        </a:p>
      </dgm:t>
    </dgm:pt>
    <dgm:pt modelId="{B218228A-2CA5-4B4A-9884-34A73F02F832}" type="parTrans" cxnId="{337D5717-0652-4FAF-ACB5-183CC30C7AE1}">
      <dgm:prSet/>
      <dgm:spPr/>
      <dgm:t>
        <a:bodyPr/>
        <a:lstStyle/>
        <a:p>
          <a:endParaRPr lang="en-GB"/>
        </a:p>
      </dgm:t>
    </dgm:pt>
    <dgm:pt modelId="{363C68C7-AF07-4D52-995D-A67AA3EC6F68}" type="sibTrans" cxnId="{337D5717-0652-4FAF-ACB5-183CC30C7AE1}">
      <dgm:prSet/>
      <dgm:spPr/>
      <dgm:t>
        <a:bodyPr/>
        <a:lstStyle/>
        <a:p>
          <a:endParaRPr lang="en-GB"/>
        </a:p>
      </dgm:t>
    </dgm:pt>
    <dgm:pt modelId="{D4E61C67-AE94-4C48-A05B-0372290E99B9}">
      <dgm:prSet/>
      <dgm:spPr/>
      <dgm:t>
        <a:bodyPr/>
        <a:lstStyle/>
        <a:p>
          <a:r>
            <a:rPr lang="en-GB" b="1" i="0"/>
            <a:t>Key Principles: </a:t>
          </a:r>
          <a:endParaRPr lang="en-GB"/>
        </a:p>
      </dgm:t>
    </dgm:pt>
    <dgm:pt modelId="{E94FCE92-F4C5-4C4D-B987-B21C744D38EA}" type="parTrans" cxnId="{28B0E547-8E17-4A03-AA65-992070FB0FA2}">
      <dgm:prSet/>
      <dgm:spPr/>
      <dgm:t>
        <a:bodyPr/>
        <a:lstStyle/>
        <a:p>
          <a:endParaRPr lang="en-GB"/>
        </a:p>
      </dgm:t>
    </dgm:pt>
    <dgm:pt modelId="{28BF71D0-8AE1-4170-AEBF-05BF78A660BC}" type="sibTrans" cxnId="{28B0E547-8E17-4A03-AA65-992070FB0FA2}">
      <dgm:prSet/>
      <dgm:spPr/>
      <dgm:t>
        <a:bodyPr/>
        <a:lstStyle/>
        <a:p>
          <a:endParaRPr lang="en-GB"/>
        </a:p>
      </dgm:t>
    </dgm:pt>
    <dgm:pt modelId="{5879EA94-2E75-47CB-A9E6-4A87FBDA3735}">
      <dgm:prSet/>
      <dgm:spPr/>
      <dgm:t>
        <a:bodyPr/>
        <a:lstStyle/>
        <a:p>
          <a:r>
            <a:rPr lang="en-GB" b="0" i="0" dirty="0"/>
            <a:t>Early involvement, collaboration, continuous feedback, and iterative improvements.</a:t>
          </a:r>
          <a:endParaRPr lang="en-GB" dirty="0"/>
        </a:p>
      </dgm:t>
    </dgm:pt>
    <dgm:pt modelId="{8BD8E35D-D62D-4D95-912F-AFC388C2454C}" type="parTrans" cxnId="{E2758BF9-2883-49D2-8F6F-609CB9F856CB}">
      <dgm:prSet/>
      <dgm:spPr/>
      <dgm:t>
        <a:bodyPr/>
        <a:lstStyle/>
        <a:p>
          <a:endParaRPr lang="en-GB"/>
        </a:p>
      </dgm:t>
    </dgm:pt>
    <dgm:pt modelId="{396E5AC3-2F36-4421-9316-032BA4317488}" type="sibTrans" cxnId="{E2758BF9-2883-49D2-8F6F-609CB9F856CB}">
      <dgm:prSet/>
      <dgm:spPr/>
      <dgm:t>
        <a:bodyPr/>
        <a:lstStyle/>
        <a:p>
          <a:endParaRPr lang="en-GB"/>
        </a:p>
      </dgm:t>
    </dgm:pt>
    <dgm:pt modelId="{DF88E7C4-17E8-4843-8ACC-7D8E5C8E4D80}" type="pres">
      <dgm:prSet presAssocID="{EDA62535-EE8F-4EE6-9A47-5272E6478171}" presName="Name0" presStyleCnt="0">
        <dgm:presLayoutVars>
          <dgm:dir/>
          <dgm:animLvl val="lvl"/>
          <dgm:resizeHandles/>
        </dgm:presLayoutVars>
      </dgm:prSet>
      <dgm:spPr/>
    </dgm:pt>
    <dgm:pt modelId="{FBDDE74E-7480-424B-B8CC-731CF6E175CD}" type="pres">
      <dgm:prSet presAssocID="{9066799C-A2DA-48DF-B2D0-3283CEDF6475}" presName="linNode" presStyleCnt="0"/>
      <dgm:spPr/>
    </dgm:pt>
    <dgm:pt modelId="{0248AE77-2D7E-40AA-AFCC-D7545F6A0984}" type="pres">
      <dgm:prSet presAssocID="{9066799C-A2DA-48DF-B2D0-3283CEDF6475}" presName="parentShp" presStyleLbl="node1" presStyleIdx="0" presStyleCnt="12">
        <dgm:presLayoutVars>
          <dgm:bulletEnabled val="1"/>
        </dgm:presLayoutVars>
      </dgm:prSet>
      <dgm:spPr/>
    </dgm:pt>
    <dgm:pt modelId="{36EC1A8F-3A5D-461F-8D07-772244E5B8E9}" type="pres">
      <dgm:prSet presAssocID="{9066799C-A2DA-48DF-B2D0-3283CEDF6475}" presName="childShp" presStyleLbl="bgAccFollowNode1" presStyleIdx="0" presStyleCnt="12">
        <dgm:presLayoutVars>
          <dgm:bulletEnabled val="1"/>
        </dgm:presLayoutVars>
      </dgm:prSet>
      <dgm:spPr/>
    </dgm:pt>
    <dgm:pt modelId="{47A3E0B6-AF49-42E4-8CB1-7F18FFE7D2BD}" type="pres">
      <dgm:prSet presAssocID="{5B4B2540-AB22-423F-8299-C8C8BDFC94FE}" presName="spacing" presStyleCnt="0"/>
      <dgm:spPr/>
    </dgm:pt>
    <dgm:pt modelId="{AECEE9F7-379A-4ED5-A19F-C19A829086AD}" type="pres">
      <dgm:prSet presAssocID="{E26B5AAD-752F-42AC-A570-51E01406C05A}" presName="linNode" presStyleCnt="0"/>
      <dgm:spPr/>
    </dgm:pt>
    <dgm:pt modelId="{70F235E5-9EAF-4EAA-B7B0-CA80FF319A46}" type="pres">
      <dgm:prSet presAssocID="{E26B5AAD-752F-42AC-A570-51E01406C05A}" presName="parentShp" presStyleLbl="node1" presStyleIdx="1" presStyleCnt="12">
        <dgm:presLayoutVars>
          <dgm:bulletEnabled val="1"/>
        </dgm:presLayoutVars>
      </dgm:prSet>
      <dgm:spPr/>
    </dgm:pt>
    <dgm:pt modelId="{B6298A43-2271-4191-9EAC-2D69FFE62DC9}" type="pres">
      <dgm:prSet presAssocID="{E26B5AAD-752F-42AC-A570-51E01406C05A}" presName="childShp" presStyleLbl="bgAccFollowNode1" presStyleIdx="1" presStyleCnt="12">
        <dgm:presLayoutVars>
          <dgm:bulletEnabled val="1"/>
        </dgm:presLayoutVars>
      </dgm:prSet>
      <dgm:spPr/>
    </dgm:pt>
    <dgm:pt modelId="{7DADAB57-20DE-4B68-B05F-162BC70793D6}" type="pres">
      <dgm:prSet presAssocID="{FECFCF0B-72D1-4547-B9BA-86AC7457DD9A}" presName="spacing" presStyleCnt="0"/>
      <dgm:spPr/>
    </dgm:pt>
    <dgm:pt modelId="{3DF89852-79A1-4B82-A7E0-90EAA8B1BFC7}" type="pres">
      <dgm:prSet presAssocID="{0D62B3C3-79BC-400F-968C-022121103C72}" presName="linNode" presStyleCnt="0"/>
      <dgm:spPr/>
    </dgm:pt>
    <dgm:pt modelId="{F822D413-54D7-405F-907C-3AB50749AE26}" type="pres">
      <dgm:prSet presAssocID="{0D62B3C3-79BC-400F-968C-022121103C72}" presName="parentShp" presStyleLbl="node1" presStyleIdx="2" presStyleCnt="12">
        <dgm:presLayoutVars>
          <dgm:bulletEnabled val="1"/>
        </dgm:presLayoutVars>
      </dgm:prSet>
      <dgm:spPr/>
    </dgm:pt>
    <dgm:pt modelId="{90E7A790-61BF-45CF-AD05-EB901DA1548C}" type="pres">
      <dgm:prSet presAssocID="{0D62B3C3-79BC-400F-968C-022121103C72}" presName="childShp" presStyleLbl="bgAccFollowNode1" presStyleIdx="2" presStyleCnt="12">
        <dgm:presLayoutVars>
          <dgm:bulletEnabled val="1"/>
        </dgm:presLayoutVars>
      </dgm:prSet>
      <dgm:spPr/>
    </dgm:pt>
    <dgm:pt modelId="{10032174-7C71-4364-BEB0-0DB5A1154726}" type="pres">
      <dgm:prSet presAssocID="{021BAEC6-2354-47AD-A8E6-7608E36953C0}" presName="spacing" presStyleCnt="0"/>
      <dgm:spPr/>
    </dgm:pt>
    <dgm:pt modelId="{DAA984D4-289B-47B2-9232-C91F2089060C}" type="pres">
      <dgm:prSet presAssocID="{12F4EFF5-CA82-42E8-98BF-57495EDB59D3}" presName="linNode" presStyleCnt="0"/>
      <dgm:spPr/>
    </dgm:pt>
    <dgm:pt modelId="{378CD177-2250-4E42-9D20-557543CCA4A2}" type="pres">
      <dgm:prSet presAssocID="{12F4EFF5-CA82-42E8-98BF-57495EDB59D3}" presName="parentShp" presStyleLbl="node1" presStyleIdx="3" presStyleCnt="12">
        <dgm:presLayoutVars>
          <dgm:bulletEnabled val="1"/>
        </dgm:presLayoutVars>
      </dgm:prSet>
      <dgm:spPr/>
    </dgm:pt>
    <dgm:pt modelId="{CC389816-2409-472E-B7CE-DCF76929DDB0}" type="pres">
      <dgm:prSet presAssocID="{12F4EFF5-CA82-42E8-98BF-57495EDB59D3}" presName="childShp" presStyleLbl="bgAccFollowNode1" presStyleIdx="3" presStyleCnt="12">
        <dgm:presLayoutVars>
          <dgm:bulletEnabled val="1"/>
        </dgm:presLayoutVars>
      </dgm:prSet>
      <dgm:spPr/>
    </dgm:pt>
    <dgm:pt modelId="{D8AD8133-B854-4AE7-BBAA-9E2EDC13895E}" type="pres">
      <dgm:prSet presAssocID="{B05A072A-5949-46BF-A536-C73BB450A8A0}" presName="spacing" presStyleCnt="0"/>
      <dgm:spPr/>
    </dgm:pt>
    <dgm:pt modelId="{973CAA05-7799-4803-A26C-5EF31B25FF1F}" type="pres">
      <dgm:prSet presAssocID="{53C49A10-F2EA-4309-B19B-CBE412DCFB52}" presName="linNode" presStyleCnt="0"/>
      <dgm:spPr/>
    </dgm:pt>
    <dgm:pt modelId="{CA2E5494-F79D-4135-8763-73EC6865DF17}" type="pres">
      <dgm:prSet presAssocID="{53C49A10-F2EA-4309-B19B-CBE412DCFB52}" presName="parentShp" presStyleLbl="node1" presStyleIdx="4" presStyleCnt="12">
        <dgm:presLayoutVars>
          <dgm:bulletEnabled val="1"/>
        </dgm:presLayoutVars>
      </dgm:prSet>
      <dgm:spPr/>
    </dgm:pt>
    <dgm:pt modelId="{9A8B2A53-A9C4-4545-B117-86BDBBCDABDC}" type="pres">
      <dgm:prSet presAssocID="{53C49A10-F2EA-4309-B19B-CBE412DCFB52}" presName="childShp" presStyleLbl="bgAccFollowNode1" presStyleIdx="4" presStyleCnt="12">
        <dgm:presLayoutVars>
          <dgm:bulletEnabled val="1"/>
        </dgm:presLayoutVars>
      </dgm:prSet>
      <dgm:spPr/>
    </dgm:pt>
    <dgm:pt modelId="{5333EFD2-62BE-4F35-A636-CCFE5D540C9A}" type="pres">
      <dgm:prSet presAssocID="{C428C746-BA99-4695-B886-BC967C9F6FDD}" presName="spacing" presStyleCnt="0"/>
      <dgm:spPr/>
    </dgm:pt>
    <dgm:pt modelId="{0D2EEBA0-1F0F-4160-9422-DA31FBF9BB76}" type="pres">
      <dgm:prSet presAssocID="{3CEED6A8-F645-4BA0-A567-6FCB5BB67322}" presName="linNode" presStyleCnt="0"/>
      <dgm:spPr/>
    </dgm:pt>
    <dgm:pt modelId="{9F2D1500-0304-4B44-AD80-E8BF6F0AF809}" type="pres">
      <dgm:prSet presAssocID="{3CEED6A8-F645-4BA0-A567-6FCB5BB67322}" presName="parentShp" presStyleLbl="node1" presStyleIdx="5" presStyleCnt="12">
        <dgm:presLayoutVars>
          <dgm:bulletEnabled val="1"/>
        </dgm:presLayoutVars>
      </dgm:prSet>
      <dgm:spPr/>
    </dgm:pt>
    <dgm:pt modelId="{BF10C0E0-D6E7-4298-BCED-255F42E36715}" type="pres">
      <dgm:prSet presAssocID="{3CEED6A8-F645-4BA0-A567-6FCB5BB67322}" presName="childShp" presStyleLbl="bgAccFollowNode1" presStyleIdx="5" presStyleCnt="12">
        <dgm:presLayoutVars>
          <dgm:bulletEnabled val="1"/>
        </dgm:presLayoutVars>
      </dgm:prSet>
      <dgm:spPr/>
    </dgm:pt>
    <dgm:pt modelId="{69EFE653-AF8C-4EEB-ACCE-2783A923825E}" type="pres">
      <dgm:prSet presAssocID="{FA62A7B0-A73D-4791-8009-6132FABBC719}" presName="spacing" presStyleCnt="0"/>
      <dgm:spPr/>
    </dgm:pt>
    <dgm:pt modelId="{5ED3E583-E42E-42BA-98BC-39BD93B5D7D3}" type="pres">
      <dgm:prSet presAssocID="{2C10853C-4D7A-4AAC-997F-1BF2727F205A}" presName="linNode" presStyleCnt="0"/>
      <dgm:spPr/>
    </dgm:pt>
    <dgm:pt modelId="{BCE0C738-C574-46B0-9FC2-0C64AA9EA453}" type="pres">
      <dgm:prSet presAssocID="{2C10853C-4D7A-4AAC-997F-1BF2727F205A}" presName="parentShp" presStyleLbl="node1" presStyleIdx="6" presStyleCnt="12">
        <dgm:presLayoutVars>
          <dgm:bulletEnabled val="1"/>
        </dgm:presLayoutVars>
      </dgm:prSet>
      <dgm:spPr/>
    </dgm:pt>
    <dgm:pt modelId="{A8A2F4CF-1A51-4A03-B626-9BA23409A5E9}" type="pres">
      <dgm:prSet presAssocID="{2C10853C-4D7A-4AAC-997F-1BF2727F205A}" presName="childShp" presStyleLbl="bgAccFollowNode1" presStyleIdx="6" presStyleCnt="12">
        <dgm:presLayoutVars>
          <dgm:bulletEnabled val="1"/>
        </dgm:presLayoutVars>
      </dgm:prSet>
      <dgm:spPr/>
    </dgm:pt>
    <dgm:pt modelId="{99345ED9-FDCD-418B-8F73-BE7050B39391}" type="pres">
      <dgm:prSet presAssocID="{7D25E104-D730-4F47-A4E3-5FB4C3738468}" presName="spacing" presStyleCnt="0"/>
      <dgm:spPr/>
    </dgm:pt>
    <dgm:pt modelId="{6B87E55A-E125-40E1-84BA-866E182C7A66}" type="pres">
      <dgm:prSet presAssocID="{FCA5B725-4FF7-4957-A4CD-91031FF82C4F}" presName="linNode" presStyleCnt="0"/>
      <dgm:spPr/>
    </dgm:pt>
    <dgm:pt modelId="{79A95EF0-5EE0-4AAE-801B-F06710338673}" type="pres">
      <dgm:prSet presAssocID="{FCA5B725-4FF7-4957-A4CD-91031FF82C4F}" presName="parentShp" presStyleLbl="node1" presStyleIdx="7" presStyleCnt="12">
        <dgm:presLayoutVars>
          <dgm:bulletEnabled val="1"/>
        </dgm:presLayoutVars>
      </dgm:prSet>
      <dgm:spPr/>
    </dgm:pt>
    <dgm:pt modelId="{FA59EF4E-277F-47B7-9CA2-5357736FB163}" type="pres">
      <dgm:prSet presAssocID="{FCA5B725-4FF7-4957-A4CD-91031FF82C4F}" presName="childShp" presStyleLbl="bgAccFollowNode1" presStyleIdx="7" presStyleCnt="12">
        <dgm:presLayoutVars>
          <dgm:bulletEnabled val="1"/>
        </dgm:presLayoutVars>
      </dgm:prSet>
      <dgm:spPr/>
    </dgm:pt>
    <dgm:pt modelId="{5D160367-F726-4C43-B1F8-9FA3FDA1E79F}" type="pres">
      <dgm:prSet presAssocID="{49434EDC-8382-4C91-A7DB-6F5070302A67}" presName="spacing" presStyleCnt="0"/>
      <dgm:spPr/>
    </dgm:pt>
    <dgm:pt modelId="{92C51FE0-9934-4DF8-B9CF-A46C8B1A8EA6}" type="pres">
      <dgm:prSet presAssocID="{446AB1C6-25EA-4AAF-8E0B-7B576152798A}" presName="linNode" presStyleCnt="0"/>
      <dgm:spPr/>
    </dgm:pt>
    <dgm:pt modelId="{782690A7-0123-43B4-90AA-E0D31281516E}" type="pres">
      <dgm:prSet presAssocID="{446AB1C6-25EA-4AAF-8E0B-7B576152798A}" presName="parentShp" presStyleLbl="node1" presStyleIdx="8" presStyleCnt="12">
        <dgm:presLayoutVars>
          <dgm:bulletEnabled val="1"/>
        </dgm:presLayoutVars>
      </dgm:prSet>
      <dgm:spPr/>
    </dgm:pt>
    <dgm:pt modelId="{1422E400-0CD7-4113-812F-3EDF3A67AA78}" type="pres">
      <dgm:prSet presAssocID="{446AB1C6-25EA-4AAF-8E0B-7B576152798A}" presName="childShp" presStyleLbl="bgAccFollowNode1" presStyleIdx="8" presStyleCnt="12">
        <dgm:presLayoutVars>
          <dgm:bulletEnabled val="1"/>
        </dgm:presLayoutVars>
      </dgm:prSet>
      <dgm:spPr/>
    </dgm:pt>
    <dgm:pt modelId="{682B7D7A-CCA5-44F4-83C4-74566E7763D2}" type="pres">
      <dgm:prSet presAssocID="{15AF96D5-9035-4293-9514-54699968D956}" presName="spacing" presStyleCnt="0"/>
      <dgm:spPr/>
    </dgm:pt>
    <dgm:pt modelId="{6A4DF179-3438-4FFF-928D-B861E26A962D}" type="pres">
      <dgm:prSet presAssocID="{79753270-F3E6-4FD1-9EEF-4DD40629B88F}" presName="linNode" presStyleCnt="0"/>
      <dgm:spPr/>
    </dgm:pt>
    <dgm:pt modelId="{F8E030F8-32AD-47BC-AA07-A2520A72D4E5}" type="pres">
      <dgm:prSet presAssocID="{79753270-F3E6-4FD1-9EEF-4DD40629B88F}" presName="parentShp" presStyleLbl="node1" presStyleIdx="9" presStyleCnt="12">
        <dgm:presLayoutVars>
          <dgm:bulletEnabled val="1"/>
        </dgm:presLayoutVars>
      </dgm:prSet>
      <dgm:spPr/>
    </dgm:pt>
    <dgm:pt modelId="{20A40B3A-8AE4-4402-8E6A-A79EA243FBF9}" type="pres">
      <dgm:prSet presAssocID="{79753270-F3E6-4FD1-9EEF-4DD40629B88F}" presName="childShp" presStyleLbl="bgAccFollowNode1" presStyleIdx="9" presStyleCnt="12">
        <dgm:presLayoutVars>
          <dgm:bulletEnabled val="1"/>
        </dgm:presLayoutVars>
      </dgm:prSet>
      <dgm:spPr/>
    </dgm:pt>
    <dgm:pt modelId="{F9601A40-7E97-42C6-9E92-C42BD0275E82}" type="pres">
      <dgm:prSet presAssocID="{363C68C7-AF07-4D52-995D-A67AA3EC6F68}" presName="spacing" presStyleCnt="0"/>
      <dgm:spPr/>
    </dgm:pt>
    <dgm:pt modelId="{EA614F10-EB26-4D14-AEC5-5768675B5FBA}" type="pres">
      <dgm:prSet presAssocID="{D4E61C67-AE94-4C48-A05B-0372290E99B9}" presName="linNode" presStyleCnt="0"/>
      <dgm:spPr/>
    </dgm:pt>
    <dgm:pt modelId="{A0CC495A-A5CC-4976-9E7A-14BA20A898D5}" type="pres">
      <dgm:prSet presAssocID="{D4E61C67-AE94-4C48-A05B-0372290E99B9}" presName="parentShp" presStyleLbl="node1" presStyleIdx="10" presStyleCnt="12">
        <dgm:presLayoutVars>
          <dgm:bulletEnabled val="1"/>
        </dgm:presLayoutVars>
      </dgm:prSet>
      <dgm:spPr/>
    </dgm:pt>
    <dgm:pt modelId="{9B117D32-F3F4-412A-8CF8-9C7889112810}" type="pres">
      <dgm:prSet presAssocID="{D4E61C67-AE94-4C48-A05B-0372290E99B9}" presName="childShp" presStyleLbl="bgAccFollowNode1" presStyleIdx="10" presStyleCnt="12">
        <dgm:presLayoutVars>
          <dgm:bulletEnabled val="1"/>
        </dgm:presLayoutVars>
      </dgm:prSet>
      <dgm:spPr/>
    </dgm:pt>
    <dgm:pt modelId="{4C78CBB7-BFAE-4971-8880-72499EA4F7CF}" type="pres">
      <dgm:prSet presAssocID="{28BF71D0-8AE1-4170-AEBF-05BF78A660BC}" presName="spacing" presStyleCnt="0"/>
      <dgm:spPr/>
    </dgm:pt>
    <dgm:pt modelId="{4A4DF468-598E-44BC-BB33-7A60250BC863}" type="pres">
      <dgm:prSet presAssocID="{5879EA94-2E75-47CB-A9E6-4A87FBDA3735}" presName="linNode" presStyleCnt="0"/>
      <dgm:spPr/>
    </dgm:pt>
    <dgm:pt modelId="{9BAD26F2-4F0A-4868-91EC-285E9B253B4F}" type="pres">
      <dgm:prSet presAssocID="{5879EA94-2E75-47CB-A9E6-4A87FBDA3735}" presName="parentShp" presStyleLbl="node1" presStyleIdx="11" presStyleCnt="12">
        <dgm:presLayoutVars>
          <dgm:bulletEnabled val="1"/>
        </dgm:presLayoutVars>
      </dgm:prSet>
      <dgm:spPr/>
    </dgm:pt>
    <dgm:pt modelId="{089974DD-2E49-47F8-BD6C-6FBAD35997BD}" type="pres">
      <dgm:prSet presAssocID="{5879EA94-2E75-47CB-A9E6-4A87FBDA3735}" presName="childShp" presStyleLbl="bgAccFollowNode1" presStyleIdx="11" presStyleCnt="12">
        <dgm:presLayoutVars>
          <dgm:bulletEnabled val="1"/>
        </dgm:presLayoutVars>
      </dgm:prSet>
      <dgm:spPr/>
    </dgm:pt>
  </dgm:ptLst>
  <dgm:cxnLst>
    <dgm:cxn modelId="{51BEB507-54B4-48C0-8A31-97F077346642}" type="presOf" srcId="{5879EA94-2E75-47CB-A9E6-4A87FBDA3735}" destId="{9BAD26F2-4F0A-4868-91EC-285E9B253B4F}" srcOrd="0" destOrd="0" presId="urn:microsoft.com/office/officeart/2005/8/layout/vList6"/>
    <dgm:cxn modelId="{C8CD140E-A983-43E0-9246-F566C6E1DE3F}" srcId="{EDA62535-EE8F-4EE6-9A47-5272E6478171}" destId="{12F4EFF5-CA82-42E8-98BF-57495EDB59D3}" srcOrd="3" destOrd="0" parTransId="{338CC670-D240-49D4-A976-BF5843F105E4}" sibTransId="{B05A072A-5949-46BF-A536-C73BB450A8A0}"/>
    <dgm:cxn modelId="{02EF1B0F-FDD7-47F8-B071-57F839C1D406}" type="presOf" srcId="{FCA5B725-4FF7-4957-A4CD-91031FF82C4F}" destId="{79A95EF0-5EE0-4AAE-801B-F06710338673}" srcOrd="0" destOrd="0" presId="urn:microsoft.com/office/officeart/2005/8/layout/vList6"/>
    <dgm:cxn modelId="{8CCA4911-EB2D-4403-91E5-BC747D8AB481}" srcId="{EDA62535-EE8F-4EE6-9A47-5272E6478171}" destId="{0D62B3C3-79BC-400F-968C-022121103C72}" srcOrd="2" destOrd="0" parTransId="{C1AA808A-DB32-404B-9C2B-F486264C148B}" sibTransId="{021BAEC6-2354-47AD-A8E6-7608E36953C0}"/>
    <dgm:cxn modelId="{337D5717-0652-4FAF-ACB5-183CC30C7AE1}" srcId="{EDA62535-EE8F-4EE6-9A47-5272E6478171}" destId="{79753270-F3E6-4FD1-9EEF-4DD40629B88F}" srcOrd="9" destOrd="0" parTransId="{B218228A-2CA5-4B4A-9884-34A73F02F832}" sibTransId="{363C68C7-AF07-4D52-995D-A67AA3EC6F68}"/>
    <dgm:cxn modelId="{499D5318-88C2-4407-9DB1-10A0AE402B04}" srcId="{EDA62535-EE8F-4EE6-9A47-5272E6478171}" destId="{53C49A10-F2EA-4309-B19B-CBE412DCFB52}" srcOrd="4" destOrd="0" parTransId="{2E04BB48-AE70-4CAD-ADE7-4501C9857130}" sibTransId="{C428C746-BA99-4695-B886-BC967C9F6FDD}"/>
    <dgm:cxn modelId="{6330E218-7584-49D3-A190-8CDB4263B970}" srcId="{EDA62535-EE8F-4EE6-9A47-5272E6478171}" destId="{2C10853C-4D7A-4AAC-997F-1BF2727F205A}" srcOrd="6" destOrd="0" parTransId="{1A5D75E7-BF45-4598-8A98-637BD9084B81}" sibTransId="{7D25E104-D730-4F47-A4E3-5FB4C3738468}"/>
    <dgm:cxn modelId="{C4623023-780A-4398-B81F-82F05271EC5C}" type="presOf" srcId="{EDA62535-EE8F-4EE6-9A47-5272E6478171}" destId="{DF88E7C4-17E8-4843-8ACC-7D8E5C8E4D80}" srcOrd="0" destOrd="0" presId="urn:microsoft.com/office/officeart/2005/8/layout/vList6"/>
    <dgm:cxn modelId="{C68BE65B-4D6A-4F84-9A89-BD9C515E2256}" srcId="{EDA62535-EE8F-4EE6-9A47-5272E6478171}" destId="{FCA5B725-4FF7-4957-A4CD-91031FF82C4F}" srcOrd="7" destOrd="0" parTransId="{8B22E948-8578-4ED3-BBB5-31F5C97443E1}" sibTransId="{49434EDC-8382-4C91-A7DB-6F5070302A67}"/>
    <dgm:cxn modelId="{28B0E547-8E17-4A03-AA65-992070FB0FA2}" srcId="{EDA62535-EE8F-4EE6-9A47-5272E6478171}" destId="{D4E61C67-AE94-4C48-A05B-0372290E99B9}" srcOrd="10" destOrd="0" parTransId="{E94FCE92-F4C5-4C4D-B987-B21C744D38EA}" sibTransId="{28BF71D0-8AE1-4170-AEBF-05BF78A660BC}"/>
    <dgm:cxn modelId="{C9B0576C-C291-4D99-89A8-82214203FBDB}" type="presOf" srcId="{2C10853C-4D7A-4AAC-997F-1BF2727F205A}" destId="{BCE0C738-C574-46B0-9FC2-0C64AA9EA453}" srcOrd="0" destOrd="0" presId="urn:microsoft.com/office/officeart/2005/8/layout/vList6"/>
    <dgm:cxn modelId="{87B6486E-8D2D-4838-BCD3-9E9B5043BF09}" type="presOf" srcId="{E26B5AAD-752F-42AC-A570-51E01406C05A}" destId="{70F235E5-9EAF-4EAA-B7B0-CA80FF319A46}" srcOrd="0" destOrd="0" presId="urn:microsoft.com/office/officeart/2005/8/layout/vList6"/>
    <dgm:cxn modelId="{AC186C51-5DE7-45D4-83CF-AEFA2B50B5AC}" srcId="{EDA62535-EE8F-4EE6-9A47-5272E6478171}" destId="{3CEED6A8-F645-4BA0-A567-6FCB5BB67322}" srcOrd="5" destOrd="0" parTransId="{F7C721E9-9D32-4B4F-8769-61A9E9235195}" sibTransId="{FA62A7B0-A73D-4791-8009-6132FABBC719}"/>
    <dgm:cxn modelId="{EC9A7352-99D4-4EAC-A501-9796E8A22CE4}" srcId="{EDA62535-EE8F-4EE6-9A47-5272E6478171}" destId="{E26B5AAD-752F-42AC-A570-51E01406C05A}" srcOrd="1" destOrd="0" parTransId="{EAA870C3-E85B-4EB2-92D1-3F2C0B6DA88E}" sibTransId="{FECFCF0B-72D1-4547-B9BA-86AC7457DD9A}"/>
    <dgm:cxn modelId="{DE28AE74-6CC6-4273-8796-FC810A0E389B}" srcId="{EDA62535-EE8F-4EE6-9A47-5272E6478171}" destId="{9066799C-A2DA-48DF-B2D0-3283CEDF6475}" srcOrd="0" destOrd="0" parTransId="{EBFADB73-5561-43C3-8448-C6CDD336687C}" sibTransId="{5B4B2540-AB22-423F-8299-C8C8BDFC94FE}"/>
    <dgm:cxn modelId="{06B5A156-5DC4-4976-A940-4FEB7DCB9CAD}" srcId="{EDA62535-EE8F-4EE6-9A47-5272E6478171}" destId="{446AB1C6-25EA-4AAF-8E0B-7B576152798A}" srcOrd="8" destOrd="0" parTransId="{DDA61413-1EAC-4EDC-B2C7-E9D060D319B9}" sibTransId="{15AF96D5-9035-4293-9514-54699968D956}"/>
    <dgm:cxn modelId="{28098489-E95C-44E5-BD4A-4E211C2EA6CB}" type="presOf" srcId="{0D62B3C3-79BC-400F-968C-022121103C72}" destId="{F822D413-54D7-405F-907C-3AB50749AE26}" srcOrd="0" destOrd="0" presId="urn:microsoft.com/office/officeart/2005/8/layout/vList6"/>
    <dgm:cxn modelId="{35F80399-D967-447B-A618-21F87991161E}" type="presOf" srcId="{53C49A10-F2EA-4309-B19B-CBE412DCFB52}" destId="{CA2E5494-F79D-4135-8763-73EC6865DF17}" srcOrd="0" destOrd="0" presId="urn:microsoft.com/office/officeart/2005/8/layout/vList6"/>
    <dgm:cxn modelId="{B93587A1-7D1E-42AC-81DA-93C2BA321ECC}" type="presOf" srcId="{446AB1C6-25EA-4AAF-8E0B-7B576152798A}" destId="{782690A7-0123-43B4-90AA-E0D31281516E}" srcOrd="0" destOrd="0" presId="urn:microsoft.com/office/officeart/2005/8/layout/vList6"/>
    <dgm:cxn modelId="{9E9C4BA3-4EDA-46A3-874C-4E7E44A29425}" type="presOf" srcId="{D4E61C67-AE94-4C48-A05B-0372290E99B9}" destId="{A0CC495A-A5CC-4976-9E7A-14BA20A898D5}" srcOrd="0" destOrd="0" presId="urn:microsoft.com/office/officeart/2005/8/layout/vList6"/>
    <dgm:cxn modelId="{C47070A9-BED0-4888-885D-B04CB9519C2E}" type="presOf" srcId="{9066799C-A2DA-48DF-B2D0-3283CEDF6475}" destId="{0248AE77-2D7E-40AA-AFCC-D7545F6A0984}" srcOrd="0" destOrd="0" presId="urn:microsoft.com/office/officeart/2005/8/layout/vList6"/>
    <dgm:cxn modelId="{8CA8C1B8-050E-404F-B7BB-1C78DE63B607}" type="presOf" srcId="{12F4EFF5-CA82-42E8-98BF-57495EDB59D3}" destId="{378CD177-2250-4E42-9D20-557543CCA4A2}" srcOrd="0" destOrd="0" presId="urn:microsoft.com/office/officeart/2005/8/layout/vList6"/>
    <dgm:cxn modelId="{13ADA7F5-DFD0-419D-BD4B-58F893409614}" type="presOf" srcId="{3CEED6A8-F645-4BA0-A567-6FCB5BB67322}" destId="{9F2D1500-0304-4B44-AD80-E8BF6F0AF809}" srcOrd="0" destOrd="0" presId="urn:microsoft.com/office/officeart/2005/8/layout/vList6"/>
    <dgm:cxn modelId="{E2758BF9-2883-49D2-8F6F-609CB9F856CB}" srcId="{EDA62535-EE8F-4EE6-9A47-5272E6478171}" destId="{5879EA94-2E75-47CB-A9E6-4A87FBDA3735}" srcOrd="11" destOrd="0" parTransId="{8BD8E35D-D62D-4D95-912F-AFC388C2454C}" sibTransId="{396E5AC3-2F36-4421-9316-032BA4317488}"/>
    <dgm:cxn modelId="{F98E87FD-9300-4C5A-86EE-48727D7A63A3}" type="presOf" srcId="{79753270-F3E6-4FD1-9EEF-4DD40629B88F}" destId="{F8E030F8-32AD-47BC-AA07-A2520A72D4E5}" srcOrd="0" destOrd="0" presId="urn:microsoft.com/office/officeart/2005/8/layout/vList6"/>
    <dgm:cxn modelId="{849CBA03-8308-4747-A685-0884AED54657}" type="presParOf" srcId="{DF88E7C4-17E8-4843-8ACC-7D8E5C8E4D80}" destId="{FBDDE74E-7480-424B-B8CC-731CF6E175CD}" srcOrd="0" destOrd="0" presId="urn:microsoft.com/office/officeart/2005/8/layout/vList6"/>
    <dgm:cxn modelId="{B64CCC7F-D129-47EE-A973-9A653C2D3051}" type="presParOf" srcId="{FBDDE74E-7480-424B-B8CC-731CF6E175CD}" destId="{0248AE77-2D7E-40AA-AFCC-D7545F6A0984}" srcOrd="0" destOrd="0" presId="urn:microsoft.com/office/officeart/2005/8/layout/vList6"/>
    <dgm:cxn modelId="{717D9B02-CA3F-4C22-9201-38B2EB6162C3}" type="presParOf" srcId="{FBDDE74E-7480-424B-B8CC-731CF6E175CD}" destId="{36EC1A8F-3A5D-461F-8D07-772244E5B8E9}" srcOrd="1" destOrd="0" presId="urn:microsoft.com/office/officeart/2005/8/layout/vList6"/>
    <dgm:cxn modelId="{98DD7525-8810-4667-97E0-B8FC080EC995}" type="presParOf" srcId="{DF88E7C4-17E8-4843-8ACC-7D8E5C8E4D80}" destId="{47A3E0B6-AF49-42E4-8CB1-7F18FFE7D2BD}" srcOrd="1" destOrd="0" presId="urn:microsoft.com/office/officeart/2005/8/layout/vList6"/>
    <dgm:cxn modelId="{730232B7-DA18-4913-B7CB-70AB94C82EE2}" type="presParOf" srcId="{DF88E7C4-17E8-4843-8ACC-7D8E5C8E4D80}" destId="{AECEE9F7-379A-4ED5-A19F-C19A829086AD}" srcOrd="2" destOrd="0" presId="urn:microsoft.com/office/officeart/2005/8/layout/vList6"/>
    <dgm:cxn modelId="{147804F9-D452-4831-9CC4-EC353E858D75}" type="presParOf" srcId="{AECEE9F7-379A-4ED5-A19F-C19A829086AD}" destId="{70F235E5-9EAF-4EAA-B7B0-CA80FF319A46}" srcOrd="0" destOrd="0" presId="urn:microsoft.com/office/officeart/2005/8/layout/vList6"/>
    <dgm:cxn modelId="{A0719A59-938E-43CF-A8B7-B81DFE13D3E5}" type="presParOf" srcId="{AECEE9F7-379A-4ED5-A19F-C19A829086AD}" destId="{B6298A43-2271-4191-9EAC-2D69FFE62DC9}" srcOrd="1" destOrd="0" presId="urn:microsoft.com/office/officeart/2005/8/layout/vList6"/>
    <dgm:cxn modelId="{5045F3A1-9B6E-4666-88C8-198C3CB37851}" type="presParOf" srcId="{DF88E7C4-17E8-4843-8ACC-7D8E5C8E4D80}" destId="{7DADAB57-20DE-4B68-B05F-162BC70793D6}" srcOrd="3" destOrd="0" presId="urn:microsoft.com/office/officeart/2005/8/layout/vList6"/>
    <dgm:cxn modelId="{06331758-4984-4901-B7D4-6FB66028DCB6}" type="presParOf" srcId="{DF88E7C4-17E8-4843-8ACC-7D8E5C8E4D80}" destId="{3DF89852-79A1-4B82-A7E0-90EAA8B1BFC7}" srcOrd="4" destOrd="0" presId="urn:microsoft.com/office/officeart/2005/8/layout/vList6"/>
    <dgm:cxn modelId="{9A9FE468-A4FF-442B-99C0-A44D0F1B2900}" type="presParOf" srcId="{3DF89852-79A1-4B82-A7E0-90EAA8B1BFC7}" destId="{F822D413-54D7-405F-907C-3AB50749AE26}" srcOrd="0" destOrd="0" presId="urn:microsoft.com/office/officeart/2005/8/layout/vList6"/>
    <dgm:cxn modelId="{364DDFF4-EDC4-494B-8E30-20228DC705F3}" type="presParOf" srcId="{3DF89852-79A1-4B82-A7E0-90EAA8B1BFC7}" destId="{90E7A790-61BF-45CF-AD05-EB901DA1548C}" srcOrd="1" destOrd="0" presId="urn:microsoft.com/office/officeart/2005/8/layout/vList6"/>
    <dgm:cxn modelId="{F5915B98-AF0D-4861-A2AA-A1BF46A74B19}" type="presParOf" srcId="{DF88E7C4-17E8-4843-8ACC-7D8E5C8E4D80}" destId="{10032174-7C71-4364-BEB0-0DB5A1154726}" srcOrd="5" destOrd="0" presId="urn:microsoft.com/office/officeart/2005/8/layout/vList6"/>
    <dgm:cxn modelId="{D3BE9C8B-FB19-416E-80CB-51FB0BF36B7C}" type="presParOf" srcId="{DF88E7C4-17E8-4843-8ACC-7D8E5C8E4D80}" destId="{DAA984D4-289B-47B2-9232-C91F2089060C}" srcOrd="6" destOrd="0" presId="urn:microsoft.com/office/officeart/2005/8/layout/vList6"/>
    <dgm:cxn modelId="{D8B889EE-6769-4BBE-A065-B72ADD70F9BF}" type="presParOf" srcId="{DAA984D4-289B-47B2-9232-C91F2089060C}" destId="{378CD177-2250-4E42-9D20-557543CCA4A2}" srcOrd="0" destOrd="0" presId="urn:microsoft.com/office/officeart/2005/8/layout/vList6"/>
    <dgm:cxn modelId="{F9E19D46-1EE1-4426-81BC-B2A7529D9BE6}" type="presParOf" srcId="{DAA984D4-289B-47B2-9232-C91F2089060C}" destId="{CC389816-2409-472E-B7CE-DCF76929DDB0}" srcOrd="1" destOrd="0" presId="urn:microsoft.com/office/officeart/2005/8/layout/vList6"/>
    <dgm:cxn modelId="{428F1F44-FF93-4F2C-8C41-9A865AADA8E4}" type="presParOf" srcId="{DF88E7C4-17E8-4843-8ACC-7D8E5C8E4D80}" destId="{D8AD8133-B854-4AE7-BBAA-9E2EDC13895E}" srcOrd="7" destOrd="0" presId="urn:microsoft.com/office/officeart/2005/8/layout/vList6"/>
    <dgm:cxn modelId="{044D4CFF-AA19-4FD5-85E3-1F8B500D9BA0}" type="presParOf" srcId="{DF88E7C4-17E8-4843-8ACC-7D8E5C8E4D80}" destId="{973CAA05-7799-4803-A26C-5EF31B25FF1F}" srcOrd="8" destOrd="0" presId="urn:microsoft.com/office/officeart/2005/8/layout/vList6"/>
    <dgm:cxn modelId="{35B647F2-AFE1-426D-85CA-AF3CE7B3E128}" type="presParOf" srcId="{973CAA05-7799-4803-A26C-5EF31B25FF1F}" destId="{CA2E5494-F79D-4135-8763-73EC6865DF17}" srcOrd="0" destOrd="0" presId="urn:microsoft.com/office/officeart/2005/8/layout/vList6"/>
    <dgm:cxn modelId="{9EACAC27-0DEB-4A2A-A76D-D954A1CA993B}" type="presParOf" srcId="{973CAA05-7799-4803-A26C-5EF31B25FF1F}" destId="{9A8B2A53-A9C4-4545-B117-86BDBBCDABDC}" srcOrd="1" destOrd="0" presId="urn:microsoft.com/office/officeart/2005/8/layout/vList6"/>
    <dgm:cxn modelId="{7CE1B1AC-E7D1-4EC3-BD99-9E7C7FA029EE}" type="presParOf" srcId="{DF88E7C4-17E8-4843-8ACC-7D8E5C8E4D80}" destId="{5333EFD2-62BE-4F35-A636-CCFE5D540C9A}" srcOrd="9" destOrd="0" presId="urn:microsoft.com/office/officeart/2005/8/layout/vList6"/>
    <dgm:cxn modelId="{9CCF205E-8949-4306-ABD1-7B734DE961F2}" type="presParOf" srcId="{DF88E7C4-17E8-4843-8ACC-7D8E5C8E4D80}" destId="{0D2EEBA0-1F0F-4160-9422-DA31FBF9BB76}" srcOrd="10" destOrd="0" presId="urn:microsoft.com/office/officeart/2005/8/layout/vList6"/>
    <dgm:cxn modelId="{276A70B0-46DC-495F-B855-0D95165007B5}" type="presParOf" srcId="{0D2EEBA0-1F0F-4160-9422-DA31FBF9BB76}" destId="{9F2D1500-0304-4B44-AD80-E8BF6F0AF809}" srcOrd="0" destOrd="0" presId="urn:microsoft.com/office/officeart/2005/8/layout/vList6"/>
    <dgm:cxn modelId="{5DE52C40-7404-46B2-951E-9B9C8A916F49}" type="presParOf" srcId="{0D2EEBA0-1F0F-4160-9422-DA31FBF9BB76}" destId="{BF10C0E0-D6E7-4298-BCED-255F42E36715}" srcOrd="1" destOrd="0" presId="urn:microsoft.com/office/officeart/2005/8/layout/vList6"/>
    <dgm:cxn modelId="{AFB3B487-5508-4C78-ADE8-F9F6B73B19C4}" type="presParOf" srcId="{DF88E7C4-17E8-4843-8ACC-7D8E5C8E4D80}" destId="{69EFE653-AF8C-4EEB-ACCE-2783A923825E}" srcOrd="11" destOrd="0" presId="urn:microsoft.com/office/officeart/2005/8/layout/vList6"/>
    <dgm:cxn modelId="{A6D951EA-71E7-4F73-ABEE-D64287F3BB26}" type="presParOf" srcId="{DF88E7C4-17E8-4843-8ACC-7D8E5C8E4D80}" destId="{5ED3E583-E42E-42BA-98BC-39BD93B5D7D3}" srcOrd="12" destOrd="0" presId="urn:microsoft.com/office/officeart/2005/8/layout/vList6"/>
    <dgm:cxn modelId="{EDB763B5-E240-47C0-B50B-974E1ECB933B}" type="presParOf" srcId="{5ED3E583-E42E-42BA-98BC-39BD93B5D7D3}" destId="{BCE0C738-C574-46B0-9FC2-0C64AA9EA453}" srcOrd="0" destOrd="0" presId="urn:microsoft.com/office/officeart/2005/8/layout/vList6"/>
    <dgm:cxn modelId="{95E19436-7E25-4DAA-BFEF-EC4B37E3EF63}" type="presParOf" srcId="{5ED3E583-E42E-42BA-98BC-39BD93B5D7D3}" destId="{A8A2F4CF-1A51-4A03-B626-9BA23409A5E9}" srcOrd="1" destOrd="0" presId="urn:microsoft.com/office/officeart/2005/8/layout/vList6"/>
    <dgm:cxn modelId="{083EA76D-68DA-4A64-94FA-D0C8B9EF4515}" type="presParOf" srcId="{DF88E7C4-17E8-4843-8ACC-7D8E5C8E4D80}" destId="{99345ED9-FDCD-418B-8F73-BE7050B39391}" srcOrd="13" destOrd="0" presId="urn:microsoft.com/office/officeart/2005/8/layout/vList6"/>
    <dgm:cxn modelId="{5F6AA520-4504-45F2-B445-E6AC6E3F751A}" type="presParOf" srcId="{DF88E7C4-17E8-4843-8ACC-7D8E5C8E4D80}" destId="{6B87E55A-E125-40E1-84BA-866E182C7A66}" srcOrd="14" destOrd="0" presId="urn:microsoft.com/office/officeart/2005/8/layout/vList6"/>
    <dgm:cxn modelId="{2DB49BE6-12F2-4802-B22F-492D0361FCBD}" type="presParOf" srcId="{6B87E55A-E125-40E1-84BA-866E182C7A66}" destId="{79A95EF0-5EE0-4AAE-801B-F06710338673}" srcOrd="0" destOrd="0" presId="urn:microsoft.com/office/officeart/2005/8/layout/vList6"/>
    <dgm:cxn modelId="{E86A84B8-A54E-4F07-8270-C9842FA407FA}" type="presParOf" srcId="{6B87E55A-E125-40E1-84BA-866E182C7A66}" destId="{FA59EF4E-277F-47B7-9CA2-5357736FB163}" srcOrd="1" destOrd="0" presId="urn:microsoft.com/office/officeart/2005/8/layout/vList6"/>
    <dgm:cxn modelId="{39D8D8C5-6E9E-4861-9397-8B34CF530D64}" type="presParOf" srcId="{DF88E7C4-17E8-4843-8ACC-7D8E5C8E4D80}" destId="{5D160367-F726-4C43-B1F8-9FA3FDA1E79F}" srcOrd="15" destOrd="0" presId="urn:microsoft.com/office/officeart/2005/8/layout/vList6"/>
    <dgm:cxn modelId="{A9C26D05-E62D-47FF-A786-D9515EBA877A}" type="presParOf" srcId="{DF88E7C4-17E8-4843-8ACC-7D8E5C8E4D80}" destId="{92C51FE0-9934-4DF8-B9CF-A46C8B1A8EA6}" srcOrd="16" destOrd="0" presId="urn:microsoft.com/office/officeart/2005/8/layout/vList6"/>
    <dgm:cxn modelId="{E149E072-3230-4B46-8683-D2DF4ACBA161}" type="presParOf" srcId="{92C51FE0-9934-4DF8-B9CF-A46C8B1A8EA6}" destId="{782690A7-0123-43B4-90AA-E0D31281516E}" srcOrd="0" destOrd="0" presId="urn:microsoft.com/office/officeart/2005/8/layout/vList6"/>
    <dgm:cxn modelId="{6BD0281E-B76E-4957-8803-CA35C4631D7A}" type="presParOf" srcId="{92C51FE0-9934-4DF8-B9CF-A46C8B1A8EA6}" destId="{1422E400-0CD7-4113-812F-3EDF3A67AA78}" srcOrd="1" destOrd="0" presId="urn:microsoft.com/office/officeart/2005/8/layout/vList6"/>
    <dgm:cxn modelId="{FFF6A4FE-8862-47D2-A3F1-6F93630A4C71}" type="presParOf" srcId="{DF88E7C4-17E8-4843-8ACC-7D8E5C8E4D80}" destId="{682B7D7A-CCA5-44F4-83C4-74566E7763D2}" srcOrd="17" destOrd="0" presId="urn:microsoft.com/office/officeart/2005/8/layout/vList6"/>
    <dgm:cxn modelId="{840191A5-17FF-4A7F-B72F-A98331CDDAAF}" type="presParOf" srcId="{DF88E7C4-17E8-4843-8ACC-7D8E5C8E4D80}" destId="{6A4DF179-3438-4FFF-928D-B861E26A962D}" srcOrd="18" destOrd="0" presId="urn:microsoft.com/office/officeart/2005/8/layout/vList6"/>
    <dgm:cxn modelId="{4768D542-C263-4DC0-8ED4-B006F22E9AB3}" type="presParOf" srcId="{6A4DF179-3438-4FFF-928D-B861E26A962D}" destId="{F8E030F8-32AD-47BC-AA07-A2520A72D4E5}" srcOrd="0" destOrd="0" presId="urn:microsoft.com/office/officeart/2005/8/layout/vList6"/>
    <dgm:cxn modelId="{D6145081-5795-418C-A2B5-7341A2CAA71F}" type="presParOf" srcId="{6A4DF179-3438-4FFF-928D-B861E26A962D}" destId="{20A40B3A-8AE4-4402-8E6A-A79EA243FBF9}" srcOrd="1" destOrd="0" presId="urn:microsoft.com/office/officeart/2005/8/layout/vList6"/>
    <dgm:cxn modelId="{197BE034-9756-4D72-991D-3940C9F71D6A}" type="presParOf" srcId="{DF88E7C4-17E8-4843-8ACC-7D8E5C8E4D80}" destId="{F9601A40-7E97-42C6-9E92-C42BD0275E82}" srcOrd="19" destOrd="0" presId="urn:microsoft.com/office/officeart/2005/8/layout/vList6"/>
    <dgm:cxn modelId="{EA59317E-BA58-444A-B827-D1B294471E8C}" type="presParOf" srcId="{DF88E7C4-17E8-4843-8ACC-7D8E5C8E4D80}" destId="{EA614F10-EB26-4D14-AEC5-5768675B5FBA}" srcOrd="20" destOrd="0" presId="urn:microsoft.com/office/officeart/2005/8/layout/vList6"/>
    <dgm:cxn modelId="{DD22250D-FFAE-4E1E-BC4D-702F8D267B38}" type="presParOf" srcId="{EA614F10-EB26-4D14-AEC5-5768675B5FBA}" destId="{A0CC495A-A5CC-4976-9E7A-14BA20A898D5}" srcOrd="0" destOrd="0" presId="urn:microsoft.com/office/officeart/2005/8/layout/vList6"/>
    <dgm:cxn modelId="{4A255909-BE4E-4892-9D66-836423F75AF6}" type="presParOf" srcId="{EA614F10-EB26-4D14-AEC5-5768675B5FBA}" destId="{9B117D32-F3F4-412A-8CF8-9C7889112810}" srcOrd="1" destOrd="0" presId="urn:microsoft.com/office/officeart/2005/8/layout/vList6"/>
    <dgm:cxn modelId="{E3E0C32B-774B-4642-830A-77936E793D2C}" type="presParOf" srcId="{DF88E7C4-17E8-4843-8ACC-7D8E5C8E4D80}" destId="{4C78CBB7-BFAE-4971-8880-72499EA4F7CF}" srcOrd="21" destOrd="0" presId="urn:microsoft.com/office/officeart/2005/8/layout/vList6"/>
    <dgm:cxn modelId="{28CACF48-E5AF-4122-9F83-688B843DB940}" type="presParOf" srcId="{DF88E7C4-17E8-4843-8ACC-7D8E5C8E4D80}" destId="{4A4DF468-598E-44BC-BB33-7A60250BC863}" srcOrd="22" destOrd="0" presId="urn:microsoft.com/office/officeart/2005/8/layout/vList6"/>
    <dgm:cxn modelId="{46DC0B9E-15CA-487B-98EE-13E3761DADE6}" type="presParOf" srcId="{4A4DF468-598E-44BC-BB33-7A60250BC863}" destId="{9BAD26F2-4F0A-4868-91EC-285E9B253B4F}" srcOrd="0" destOrd="0" presId="urn:microsoft.com/office/officeart/2005/8/layout/vList6"/>
    <dgm:cxn modelId="{DE9468A1-F77A-471C-9D31-E6B1082ABC10}" type="presParOf" srcId="{4A4DF468-598E-44BC-BB33-7A60250BC863}" destId="{089974DD-2E49-47F8-BD6C-6FBAD35997BD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C39EF9-5C9E-45C1-AEE3-4C240C4C4025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2DAB4B8E-E49F-4522-BE85-9594A37D0349}">
      <dgm:prSet/>
      <dgm:spPr/>
      <dgm:t>
        <a:bodyPr/>
        <a:lstStyle/>
        <a:p>
          <a:r>
            <a:rPr lang="en-GB" dirty="0"/>
            <a:t>Challenges of Traditional Testing Methodologies</a:t>
          </a:r>
        </a:p>
      </dgm:t>
    </dgm:pt>
    <dgm:pt modelId="{22F1AA66-EBCD-44C4-A485-CACDC5FE1B1A}" type="parTrans" cxnId="{D67E77D1-9560-417C-8250-0B782750B822}">
      <dgm:prSet/>
      <dgm:spPr/>
      <dgm:t>
        <a:bodyPr/>
        <a:lstStyle/>
        <a:p>
          <a:endParaRPr lang="en-GB"/>
        </a:p>
      </dgm:t>
    </dgm:pt>
    <dgm:pt modelId="{160B97B3-0C43-4E51-84F5-7094491332F7}" type="sibTrans" cxnId="{D67E77D1-9560-417C-8250-0B782750B822}">
      <dgm:prSet/>
      <dgm:spPr/>
      <dgm:t>
        <a:bodyPr/>
        <a:lstStyle/>
        <a:p>
          <a:endParaRPr lang="en-GB"/>
        </a:p>
      </dgm:t>
    </dgm:pt>
    <dgm:pt modelId="{2344472B-EF56-4C69-8D1D-CAB8482A5B9B}">
      <dgm:prSet/>
      <dgm:spPr/>
      <dgm:t>
        <a:bodyPr/>
        <a:lstStyle/>
        <a:p>
          <a:r>
            <a:rPr lang="en-GB" b="1" i="0"/>
            <a:t>Late Defect Detection:</a:t>
          </a:r>
          <a:endParaRPr lang="en-GB"/>
        </a:p>
      </dgm:t>
    </dgm:pt>
    <dgm:pt modelId="{ABD93074-962D-4FDE-B20E-8C0E65EBABA5}" type="parTrans" cxnId="{1A832D22-D492-4AE8-BB55-2A480AD8E1DE}">
      <dgm:prSet/>
      <dgm:spPr/>
      <dgm:t>
        <a:bodyPr/>
        <a:lstStyle/>
        <a:p>
          <a:endParaRPr lang="en-GB"/>
        </a:p>
      </dgm:t>
    </dgm:pt>
    <dgm:pt modelId="{401550AB-B80D-473D-911F-148CCE203490}" type="sibTrans" cxnId="{1A832D22-D492-4AE8-BB55-2A480AD8E1DE}">
      <dgm:prSet/>
      <dgm:spPr/>
      <dgm:t>
        <a:bodyPr/>
        <a:lstStyle/>
        <a:p>
          <a:endParaRPr lang="en-GB"/>
        </a:p>
      </dgm:t>
    </dgm:pt>
    <dgm:pt modelId="{2F812BDB-F4DC-4BA4-A2FF-1D3F256C847A}">
      <dgm:prSet/>
      <dgm:spPr/>
      <dgm:t>
        <a:bodyPr/>
        <a:lstStyle/>
        <a:p>
          <a:r>
            <a:rPr lang="en-GB" b="0" i="0"/>
            <a:t>Testing activities are typically conducted towards the end of the development lifecycle.</a:t>
          </a:r>
          <a:endParaRPr lang="en-GB"/>
        </a:p>
      </dgm:t>
    </dgm:pt>
    <dgm:pt modelId="{7D709176-5FF0-4678-A405-F131ACBA4B49}" type="parTrans" cxnId="{A74A05A4-2FCD-491E-A51F-CB8D55FBFBEC}">
      <dgm:prSet/>
      <dgm:spPr/>
      <dgm:t>
        <a:bodyPr/>
        <a:lstStyle/>
        <a:p>
          <a:endParaRPr lang="en-GB"/>
        </a:p>
      </dgm:t>
    </dgm:pt>
    <dgm:pt modelId="{DB3C1815-8BDA-41AF-8430-094A95DC9DFB}" type="sibTrans" cxnId="{A74A05A4-2FCD-491E-A51F-CB8D55FBFBEC}">
      <dgm:prSet/>
      <dgm:spPr/>
      <dgm:t>
        <a:bodyPr/>
        <a:lstStyle/>
        <a:p>
          <a:endParaRPr lang="en-GB"/>
        </a:p>
      </dgm:t>
    </dgm:pt>
    <dgm:pt modelId="{B3AEB1FD-1A6B-4755-8E5F-FD638CF24AB4}">
      <dgm:prSet/>
      <dgm:spPr/>
      <dgm:t>
        <a:bodyPr/>
        <a:lstStyle/>
        <a:p>
          <a:r>
            <a:rPr lang="en-GB" b="0" i="0"/>
            <a:t>This leads to late detection of defects, resulting in increased rework and project delays.</a:t>
          </a:r>
          <a:endParaRPr lang="en-GB"/>
        </a:p>
      </dgm:t>
    </dgm:pt>
    <dgm:pt modelId="{3891E2F4-6D5F-4A47-BCF7-F4478F22EC4B}" type="parTrans" cxnId="{508EC8AA-5987-47C5-86A3-D1F5154905AD}">
      <dgm:prSet/>
      <dgm:spPr/>
      <dgm:t>
        <a:bodyPr/>
        <a:lstStyle/>
        <a:p>
          <a:endParaRPr lang="en-GB"/>
        </a:p>
      </dgm:t>
    </dgm:pt>
    <dgm:pt modelId="{BE404EAE-3C3F-4F4C-AEF4-37CDF705C44D}" type="sibTrans" cxnId="{508EC8AA-5987-47C5-86A3-D1F5154905AD}">
      <dgm:prSet/>
      <dgm:spPr/>
      <dgm:t>
        <a:bodyPr/>
        <a:lstStyle/>
        <a:p>
          <a:endParaRPr lang="en-GB"/>
        </a:p>
      </dgm:t>
    </dgm:pt>
    <dgm:pt modelId="{2033377F-8797-484D-9D8B-0FF9EC9CD1C3}">
      <dgm:prSet/>
      <dgm:spPr/>
      <dgm:t>
        <a:bodyPr/>
        <a:lstStyle/>
        <a:p>
          <a:r>
            <a:rPr lang="en-GB" b="1" i="0"/>
            <a:t>Long Feedback Cycles:</a:t>
          </a:r>
          <a:endParaRPr lang="en-GB"/>
        </a:p>
      </dgm:t>
    </dgm:pt>
    <dgm:pt modelId="{E290FD8F-1DDB-4BAB-9DB0-BC99A933D34B}" type="parTrans" cxnId="{2142CF7F-4410-48D9-A962-738CFEE2566B}">
      <dgm:prSet/>
      <dgm:spPr/>
      <dgm:t>
        <a:bodyPr/>
        <a:lstStyle/>
        <a:p>
          <a:endParaRPr lang="en-GB"/>
        </a:p>
      </dgm:t>
    </dgm:pt>
    <dgm:pt modelId="{A0A3B5DD-334D-4E88-AC0F-92F03D439B33}" type="sibTrans" cxnId="{2142CF7F-4410-48D9-A962-738CFEE2566B}">
      <dgm:prSet/>
      <dgm:spPr/>
      <dgm:t>
        <a:bodyPr/>
        <a:lstStyle/>
        <a:p>
          <a:endParaRPr lang="en-GB"/>
        </a:p>
      </dgm:t>
    </dgm:pt>
    <dgm:pt modelId="{D826E93E-B77E-4824-B0B3-F8FB7FFEC98C}">
      <dgm:prSet/>
      <dgm:spPr/>
      <dgm:t>
        <a:bodyPr/>
        <a:lstStyle/>
        <a:p>
          <a:r>
            <a:rPr lang="en-GB" b="0" i="0"/>
            <a:t>Feedback loops between development and testing teams are often slow and cumbersome.</a:t>
          </a:r>
          <a:endParaRPr lang="en-GB"/>
        </a:p>
      </dgm:t>
    </dgm:pt>
    <dgm:pt modelId="{A2F4A388-F220-4686-856B-17C60F8E91A0}" type="parTrans" cxnId="{245CB1E3-E4FE-4186-9B86-133B36116F9B}">
      <dgm:prSet/>
      <dgm:spPr/>
      <dgm:t>
        <a:bodyPr/>
        <a:lstStyle/>
        <a:p>
          <a:endParaRPr lang="en-GB"/>
        </a:p>
      </dgm:t>
    </dgm:pt>
    <dgm:pt modelId="{D67E46EB-7104-4D85-8947-401E9A47A540}" type="sibTrans" cxnId="{245CB1E3-E4FE-4186-9B86-133B36116F9B}">
      <dgm:prSet/>
      <dgm:spPr/>
      <dgm:t>
        <a:bodyPr/>
        <a:lstStyle/>
        <a:p>
          <a:endParaRPr lang="en-GB"/>
        </a:p>
      </dgm:t>
    </dgm:pt>
    <dgm:pt modelId="{73CFF6ED-54A7-47E7-BE82-BBB9FB304DA3}">
      <dgm:prSet/>
      <dgm:spPr/>
      <dgm:t>
        <a:bodyPr/>
        <a:lstStyle/>
        <a:p>
          <a:r>
            <a:rPr lang="en-GB" b="0" i="0"/>
            <a:t>Lengthy feedback cycles hinder rapid iteration and improvement.</a:t>
          </a:r>
          <a:endParaRPr lang="en-GB"/>
        </a:p>
      </dgm:t>
    </dgm:pt>
    <dgm:pt modelId="{4D9DFAFE-CBE5-48F0-9F01-FB2CD4180B8B}" type="parTrans" cxnId="{A359AADA-E56B-4397-ABDC-770D805DBC34}">
      <dgm:prSet/>
      <dgm:spPr/>
      <dgm:t>
        <a:bodyPr/>
        <a:lstStyle/>
        <a:p>
          <a:endParaRPr lang="en-GB"/>
        </a:p>
      </dgm:t>
    </dgm:pt>
    <dgm:pt modelId="{EA034A90-8C33-4669-B419-05E3AAEB9DAC}" type="sibTrans" cxnId="{A359AADA-E56B-4397-ABDC-770D805DBC34}">
      <dgm:prSet/>
      <dgm:spPr/>
      <dgm:t>
        <a:bodyPr/>
        <a:lstStyle/>
        <a:p>
          <a:endParaRPr lang="en-GB"/>
        </a:p>
      </dgm:t>
    </dgm:pt>
    <dgm:pt modelId="{A5C3A7B4-69AF-430B-8DCF-B55DC746CE03}">
      <dgm:prSet/>
      <dgm:spPr/>
      <dgm:t>
        <a:bodyPr/>
        <a:lstStyle/>
        <a:p>
          <a:r>
            <a:rPr lang="en-GB" b="1" i="0"/>
            <a:t>Limited Test Coverage:</a:t>
          </a:r>
          <a:endParaRPr lang="en-GB"/>
        </a:p>
      </dgm:t>
    </dgm:pt>
    <dgm:pt modelId="{37F6AB90-2A03-4A3C-B48C-B96085C514FD}" type="parTrans" cxnId="{49362ADC-2993-4E64-A81C-F25907193332}">
      <dgm:prSet/>
      <dgm:spPr/>
      <dgm:t>
        <a:bodyPr/>
        <a:lstStyle/>
        <a:p>
          <a:endParaRPr lang="en-GB"/>
        </a:p>
      </dgm:t>
    </dgm:pt>
    <dgm:pt modelId="{DA9608F3-18B5-483D-8EE7-65D46C889998}" type="sibTrans" cxnId="{49362ADC-2993-4E64-A81C-F25907193332}">
      <dgm:prSet/>
      <dgm:spPr/>
      <dgm:t>
        <a:bodyPr/>
        <a:lstStyle/>
        <a:p>
          <a:endParaRPr lang="en-GB"/>
        </a:p>
      </dgm:t>
    </dgm:pt>
    <dgm:pt modelId="{E8E66210-1AFB-42AE-8AD4-ABF1128BC2D3}">
      <dgm:prSet/>
      <dgm:spPr/>
      <dgm:t>
        <a:bodyPr/>
        <a:lstStyle/>
        <a:p>
          <a:r>
            <a:rPr lang="en-GB" b="0" i="0" dirty="0"/>
            <a:t>Traditional testing methodologies may focus on functional testing, overlooking non-functional aspects such as performance and security.</a:t>
          </a:r>
          <a:endParaRPr lang="en-GB" dirty="0"/>
        </a:p>
      </dgm:t>
    </dgm:pt>
    <dgm:pt modelId="{94AF416A-70BE-4A3B-9A52-31FAC095A9C2}" type="parTrans" cxnId="{FEBEC1FB-B25D-45F6-95BE-50436F86B483}">
      <dgm:prSet/>
      <dgm:spPr/>
      <dgm:t>
        <a:bodyPr/>
        <a:lstStyle/>
        <a:p>
          <a:endParaRPr lang="en-GB"/>
        </a:p>
      </dgm:t>
    </dgm:pt>
    <dgm:pt modelId="{A231E3ED-43EE-47E8-AD8F-0D5D2E8EAE29}" type="sibTrans" cxnId="{FEBEC1FB-B25D-45F6-95BE-50436F86B483}">
      <dgm:prSet/>
      <dgm:spPr/>
      <dgm:t>
        <a:bodyPr/>
        <a:lstStyle/>
        <a:p>
          <a:endParaRPr lang="en-GB"/>
        </a:p>
      </dgm:t>
    </dgm:pt>
    <dgm:pt modelId="{5D48DAE5-2906-4F39-AB16-B07651E26915}">
      <dgm:prSet/>
      <dgm:spPr/>
      <dgm:t>
        <a:bodyPr/>
        <a:lstStyle/>
        <a:p>
          <a:r>
            <a:rPr lang="en-GB" b="0" i="0" dirty="0"/>
            <a:t>Limited test coverage increases the risk of undetected issues in production.</a:t>
          </a:r>
          <a:endParaRPr lang="en-GB" dirty="0"/>
        </a:p>
      </dgm:t>
    </dgm:pt>
    <dgm:pt modelId="{C7370348-8A93-485A-A443-C140C80AF14F}" type="parTrans" cxnId="{5AAEA971-D43E-49D2-81B5-B4E748B67E4E}">
      <dgm:prSet/>
      <dgm:spPr/>
      <dgm:t>
        <a:bodyPr/>
        <a:lstStyle/>
        <a:p>
          <a:endParaRPr lang="en-GB"/>
        </a:p>
      </dgm:t>
    </dgm:pt>
    <dgm:pt modelId="{8828C1B0-23FD-41BC-82D5-0F4A8148809A}" type="sibTrans" cxnId="{5AAEA971-D43E-49D2-81B5-B4E748B67E4E}">
      <dgm:prSet/>
      <dgm:spPr/>
      <dgm:t>
        <a:bodyPr/>
        <a:lstStyle/>
        <a:p>
          <a:endParaRPr lang="en-GB"/>
        </a:p>
      </dgm:t>
    </dgm:pt>
    <dgm:pt modelId="{E1D53D54-7842-4D96-BE11-9F97C9C99C4E}">
      <dgm:prSet/>
      <dgm:spPr/>
      <dgm:t>
        <a:bodyPr/>
        <a:lstStyle/>
        <a:p>
          <a:r>
            <a:rPr lang="en-GB" b="1" i="0"/>
            <a:t>Resource Intensive:</a:t>
          </a:r>
          <a:endParaRPr lang="en-GB"/>
        </a:p>
      </dgm:t>
    </dgm:pt>
    <dgm:pt modelId="{305D2003-B03B-4E0A-A32A-4A4B17BAE6F2}" type="parTrans" cxnId="{E0C15305-CD8C-4D20-9CFA-5D17D13D912E}">
      <dgm:prSet/>
      <dgm:spPr/>
      <dgm:t>
        <a:bodyPr/>
        <a:lstStyle/>
        <a:p>
          <a:endParaRPr lang="en-GB"/>
        </a:p>
      </dgm:t>
    </dgm:pt>
    <dgm:pt modelId="{142DD21A-CE3C-432A-A35D-3689934674C5}" type="sibTrans" cxnId="{E0C15305-CD8C-4D20-9CFA-5D17D13D912E}">
      <dgm:prSet/>
      <dgm:spPr/>
      <dgm:t>
        <a:bodyPr/>
        <a:lstStyle/>
        <a:p>
          <a:endParaRPr lang="en-GB"/>
        </a:p>
      </dgm:t>
    </dgm:pt>
    <dgm:pt modelId="{710F5251-09CE-46A6-8E42-2035D8752B62}">
      <dgm:prSet/>
      <dgm:spPr/>
      <dgm:t>
        <a:bodyPr/>
        <a:lstStyle/>
        <a:p>
          <a:r>
            <a:rPr lang="en-GB" b="0" i="0"/>
            <a:t>Traditional testing processes require significant time and resources to execute.</a:t>
          </a:r>
          <a:endParaRPr lang="en-GB"/>
        </a:p>
      </dgm:t>
    </dgm:pt>
    <dgm:pt modelId="{684576FB-2CAF-4E92-B897-C99F56700703}" type="parTrans" cxnId="{FDABC3F4-6608-49DE-BCF8-134231FD0FD5}">
      <dgm:prSet/>
      <dgm:spPr/>
      <dgm:t>
        <a:bodyPr/>
        <a:lstStyle/>
        <a:p>
          <a:endParaRPr lang="en-GB"/>
        </a:p>
      </dgm:t>
    </dgm:pt>
    <dgm:pt modelId="{E2E898AB-5D57-436D-B651-6FEFA499EAEF}" type="sibTrans" cxnId="{FDABC3F4-6608-49DE-BCF8-134231FD0FD5}">
      <dgm:prSet/>
      <dgm:spPr/>
      <dgm:t>
        <a:bodyPr/>
        <a:lstStyle/>
        <a:p>
          <a:endParaRPr lang="en-GB"/>
        </a:p>
      </dgm:t>
    </dgm:pt>
    <dgm:pt modelId="{365D93B2-CFB8-4514-8825-BE9AE20811E2}">
      <dgm:prSet/>
      <dgm:spPr/>
      <dgm:t>
        <a:bodyPr/>
        <a:lstStyle/>
        <a:p>
          <a:r>
            <a:rPr lang="en-GB" b="0" i="0"/>
            <a:t>Manual testing efforts can be labour-intensive and prone to human error.</a:t>
          </a:r>
          <a:endParaRPr lang="en-GB"/>
        </a:p>
      </dgm:t>
    </dgm:pt>
    <dgm:pt modelId="{89C2DAC2-0E4F-47E4-80E9-AC3027F07BE0}" type="parTrans" cxnId="{CDF785CD-8F40-4606-9115-02A990E3CAD1}">
      <dgm:prSet/>
      <dgm:spPr/>
      <dgm:t>
        <a:bodyPr/>
        <a:lstStyle/>
        <a:p>
          <a:endParaRPr lang="en-GB"/>
        </a:p>
      </dgm:t>
    </dgm:pt>
    <dgm:pt modelId="{A1FB23F0-FB31-47C6-84FF-8F8A3D4EDF01}" type="sibTrans" cxnId="{CDF785CD-8F40-4606-9115-02A990E3CAD1}">
      <dgm:prSet/>
      <dgm:spPr/>
      <dgm:t>
        <a:bodyPr/>
        <a:lstStyle/>
        <a:p>
          <a:endParaRPr lang="en-GB"/>
        </a:p>
      </dgm:t>
    </dgm:pt>
    <dgm:pt modelId="{C38A0EEE-28A0-441A-8711-6E77AF3EB2EF}">
      <dgm:prSet/>
      <dgm:spPr/>
      <dgm:t>
        <a:bodyPr/>
        <a:lstStyle/>
        <a:p>
          <a:r>
            <a:rPr lang="en-GB" b="1" i="0" dirty="0"/>
            <a:t>Dependency on Documentation:</a:t>
          </a:r>
          <a:endParaRPr lang="en-GB" dirty="0"/>
        </a:p>
      </dgm:t>
    </dgm:pt>
    <dgm:pt modelId="{047E558F-6B36-452F-BBB6-D69BEA6BB7C1}" type="parTrans" cxnId="{62522AFF-3236-4D09-807F-CD0A93D1555A}">
      <dgm:prSet/>
      <dgm:spPr/>
      <dgm:t>
        <a:bodyPr/>
        <a:lstStyle/>
        <a:p>
          <a:endParaRPr lang="en-GB"/>
        </a:p>
      </dgm:t>
    </dgm:pt>
    <dgm:pt modelId="{7DA7975B-507D-4697-B50C-4387D16CDF66}" type="sibTrans" cxnId="{62522AFF-3236-4D09-807F-CD0A93D1555A}">
      <dgm:prSet/>
      <dgm:spPr/>
      <dgm:t>
        <a:bodyPr/>
        <a:lstStyle/>
        <a:p>
          <a:endParaRPr lang="en-GB"/>
        </a:p>
      </dgm:t>
    </dgm:pt>
    <dgm:pt modelId="{C1F2F971-21A6-4550-939B-FD40ED386FA7}">
      <dgm:prSet/>
      <dgm:spPr/>
      <dgm:t>
        <a:bodyPr/>
        <a:lstStyle/>
        <a:p>
          <a:r>
            <a:rPr lang="en-GB" b="0" i="0"/>
            <a:t>Traditional testing relies heavily on detailed documentation, including test plans and requirements specifications.</a:t>
          </a:r>
          <a:endParaRPr lang="en-GB"/>
        </a:p>
      </dgm:t>
    </dgm:pt>
    <dgm:pt modelId="{60B39BD2-6BDD-4FE7-B882-71FAC722A5D2}" type="parTrans" cxnId="{C6D87EE3-5299-4E2A-8C2E-E5B4D1B3559C}">
      <dgm:prSet/>
      <dgm:spPr/>
      <dgm:t>
        <a:bodyPr/>
        <a:lstStyle/>
        <a:p>
          <a:endParaRPr lang="en-GB"/>
        </a:p>
      </dgm:t>
    </dgm:pt>
    <dgm:pt modelId="{1DDD0187-B13E-4DE0-871D-08BC96D4514A}" type="sibTrans" cxnId="{C6D87EE3-5299-4E2A-8C2E-E5B4D1B3559C}">
      <dgm:prSet/>
      <dgm:spPr/>
      <dgm:t>
        <a:bodyPr/>
        <a:lstStyle/>
        <a:p>
          <a:endParaRPr lang="en-GB"/>
        </a:p>
      </dgm:t>
    </dgm:pt>
    <dgm:pt modelId="{3B39F787-C7E6-4848-A5B2-4879D78E5EFF}">
      <dgm:prSet/>
      <dgm:spPr/>
      <dgm:t>
        <a:bodyPr/>
        <a:lstStyle/>
        <a:p>
          <a:r>
            <a:rPr lang="en-GB" b="0" i="0"/>
            <a:t>This documentation-centric approach can be time-consuming and prone to inconsistencies.</a:t>
          </a:r>
          <a:endParaRPr lang="en-GB"/>
        </a:p>
      </dgm:t>
    </dgm:pt>
    <dgm:pt modelId="{73EB5E3F-CB2A-4AE0-A8D9-A8499B07AB68}" type="parTrans" cxnId="{4E9982DD-C7A7-42CB-BB2D-6543262880F5}">
      <dgm:prSet/>
      <dgm:spPr/>
      <dgm:t>
        <a:bodyPr/>
        <a:lstStyle/>
        <a:p>
          <a:endParaRPr lang="en-GB"/>
        </a:p>
      </dgm:t>
    </dgm:pt>
    <dgm:pt modelId="{FEB132E5-5740-4266-9CF2-6FF53CE2A06F}" type="sibTrans" cxnId="{4E9982DD-C7A7-42CB-BB2D-6543262880F5}">
      <dgm:prSet/>
      <dgm:spPr/>
      <dgm:t>
        <a:bodyPr/>
        <a:lstStyle/>
        <a:p>
          <a:endParaRPr lang="en-GB"/>
        </a:p>
      </dgm:t>
    </dgm:pt>
    <dgm:pt modelId="{C8C53686-7B46-4C7B-9FCA-1C01990445D1}" type="pres">
      <dgm:prSet presAssocID="{92C39EF9-5C9E-45C1-AEE3-4C240C4C402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228839F-2066-40CC-B9BE-0E9B1ACDABEA}" type="pres">
      <dgm:prSet presAssocID="{2DAB4B8E-E49F-4522-BE85-9594A37D0349}" presName="hierRoot1" presStyleCnt="0">
        <dgm:presLayoutVars>
          <dgm:hierBranch val="init"/>
        </dgm:presLayoutVars>
      </dgm:prSet>
      <dgm:spPr/>
    </dgm:pt>
    <dgm:pt modelId="{75BA03FA-E00E-482A-8433-670280B3B392}" type="pres">
      <dgm:prSet presAssocID="{2DAB4B8E-E49F-4522-BE85-9594A37D0349}" presName="rootComposite1" presStyleCnt="0"/>
      <dgm:spPr/>
    </dgm:pt>
    <dgm:pt modelId="{1069761F-E8DC-4357-B4CB-3DAF3FE7CB7E}" type="pres">
      <dgm:prSet presAssocID="{2DAB4B8E-E49F-4522-BE85-9594A37D0349}" presName="rootText1" presStyleLbl="node0" presStyleIdx="0" presStyleCnt="1">
        <dgm:presLayoutVars>
          <dgm:chPref val="3"/>
        </dgm:presLayoutVars>
      </dgm:prSet>
      <dgm:spPr/>
    </dgm:pt>
    <dgm:pt modelId="{D5972AE9-87B1-485B-AD43-F7AD9E36A77F}" type="pres">
      <dgm:prSet presAssocID="{2DAB4B8E-E49F-4522-BE85-9594A37D0349}" presName="rootConnector1" presStyleLbl="node1" presStyleIdx="0" presStyleCnt="0"/>
      <dgm:spPr/>
    </dgm:pt>
    <dgm:pt modelId="{06BCD4CE-A7B7-45D5-BDE2-F2DD902C6CC7}" type="pres">
      <dgm:prSet presAssocID="{2DAB4B8E-E49F-4522-BE85-9594A37D0349}" presName="hierChild2" presStyleCnt="0"/>
      <dgm:spPr/>
    </dgm:pt>
    <dgm:pt modelId="{4FACFCB1-944D-4484-BFB7-1AB7246F964D}" type="pres">
      <dgm:prSet presAssocID="{ABD93074-962D-4FDE-B20E-8C0E65EBABA5}" presName="Name37" presStyleLbl="parChTrans1D2" presStyleIdx="0" presStyleCnt="5"/>
      <dgm:spPr/>
    </dgm:pt>
    <dgm:pt modelId="{300CA33E-9C6E-4712-AD37-40A2304BB84B}" type="pres">
      <dgm:prSet presAssocID="{2344472B-EF56-4C69-8D1D-CAB8482A5B9B}" presName="hierRoot2" presStyleCnt="0">
        <dgm:presLayoutVars>
          <dgm:hierBranch val="init"/>
        </dgm:presLayoutVars>
      </dgm:prSet>
      <dgm:spPr/>
    </dgm:pt>
    <dgm:pt modelId="{3F1B3477-E06E-4A31-9AC0-DB4E0EC9E02C}" type="pres">
      <dgm:prSet presAssocID="{2344472B-EF56-4C69-8D1D-CAB8482A5B9B}" presName="rootComposite" presStyleCnt="0"/>
      <dgm:spPr/>
    </dgm:pt>
    <dgm:pt modelId="{B375A95B-3E17-4F2B-92D2-87F84EBCA54A}" type="pres">
      <dgm:prSet presAssocID="{2344472B-EF56-4C69-8D1D-CAB8482A5B9B}" presName="rootText" presStyleLbl="node2" presStyleIdx="0" presStyleCnt="5">
        <dgm:presLayoutVars>
          <dgm:chPref val="3"/>
        </dgm:presLayoutVars>
      </dgm:prSet>
      <dgm:spPr/>
    </dgm:pt>
    <dgm:pt modelId="{46D4EEB6-7048-4910-9B70-66E04DA9D5D1}" type="pres">
      <dgm:prSet presAssocID="{2344472B-EF56-4C69-8D1D-CAB8482A5B9B}" presName="rootConnector" presStyleLbl="node2" presStyleIdx="0" presStyleCnt="5"/>
      <dgm:spPr/>
    </dgm:pt>
    <dgm:pt modelId="{7FEAED81-1E0B-4554-B6FE-57B793D23F61}" type="pres">
      <dgm:prSet presAssocID="{2344472B-EF56-4C69-8D1D-CAB8482A5B9B}" presName="hierChild4" presStyleCnt="0"/>
      <dgm:spPr/>
    </dgm:pt>
    <dgm:pt modelId="{4BD0CBC2-95AB-4970-A4CA-981467BA3C01}" type="pres">
      <dgm:prSet presAssocID="{7D709176-5FF0-4678-A405-F131ACBA4B49}" presName="Name37" presStyleLbl="parChTrans1D3" presStyleIdx="0" presStyleCnt="10"/>
      <dgm:spPr/>
    </dgm:pt>
    <dgm:pt modelId="{51FFC86B-3F1A-4789-B8CE-17195EB06885}" type="pres">
      <dgm:prSet presAssocID="{2F812BDB-F4DC-4BA4-A2FF-1D3F256C847A}" presName="hierRoot2" presStyleCnt="0">
        <dgm:presLayoutVars>
          <dgm:hierBranch val="init"/>
        </dgm:presLayoutVars>
      </dgm:prSet>
      <dgm:spPr/>
    </dgm:pt>
    <dgm:pt modelId="{FC5858E3-8ED5-47B5-ABAA-C05B654107F2}" type="pres">
      <dgm:prSet presAssocID="{2F812BDB-F4DC-4BA4-A2FF-1D3F256C847A}" presName="rootComposite" presStyleCnt="0"/>
      <dgm:spPr/>
    </dgm:pt>
    <dgm:pt modelId="{2090FC44-C352-480F-8BA0-1FC71F731C60}" type="pres">
      <dgm:prSet presAssocID="{2F812BDB-F4DC-4BA4-A2FF-1D3F256C847A}" presName="rootText" presStyleLbl="node3" presStyleIdx="0" presStyleCnt="10">
        <dgm:presLayoutVars>
          <dgm:chPref val="3"/>
        </dgm:presLayoutVars>
      </dgm:prSet>
      <dgm:spPr/>
    </dgm:pt>
    <dgm:pt modelId="{5A3BBDAA-6BAB-40FD-91C8-C85D7282008A}" type="pres">
      <dgm:prSet presAssocID="{2F812BDB-F4DC-4BA4-A2FF-1D3F256C847A}" presName="rootConnector" presStyleLbl="node3" presStyleIdx="0" presStyleCnt="10"/>
      <dgm:spPr/>
    </dgm:pt>
    <dgm:pt modelId="{B5B76C0F-7DB6-4B56-9C04-A7D1D20B6134}" type="pres">
      <dgm:prSet presAssocID="{2F812BDB-F4DC-4BA4-A2FF-1D3F256C847A}" presName="hierChild4" presStyleCnt="0"/>
      <dgm:spPr/>
    </dgm:pt>
    <dgm:pt modelId="{14BF3AEE-C114-4223-BF4A-212215E1C914}" type="pres">
      <dgm:prSet presAssocID="{2F812BDB-F4DC-4BA4-A2FF-1D3F256C847A}" presName="hierChild5" presStyleCnt="0"/>
      <dgm:spPr/>
    </dgm:pt>
    <dgm:pt modelId="{7BF18927-31B0-441A-91BA-B09523DADCE0}" type="pres">
      <dgm:prSet presAssocID="{3891E2F4-6D5F-4A47-BCF7-F4478F22EC4B}" presName="Name37" presStyleLbl="parChTrans1D3" presStyleIdx="1" presStyleCnt="10"/>
      <dgm:spPr/>
    </dgm:pt>
    <dgm:pt modelId="{DFFEF6F4-F897-4183-BE78-033E718ACF75}" type="pres">
      <dgm:prSet presAssocID="{B3AEB1FD-1A6B-4755-8E5F-FD638CF24AB4}" presName="hierRoot2" presStyleCnt="0">
        <dgm:presLayoutVars>
          <dgm:hierBranch val="init"/>
        </dgm:presLayoutVars>
      </dgm:prSet>
      <dgm:spPr/>
    </dgm:pt>
    <dgm:pt modelId="{072353FA-E4E0-462C-BD47-FAE6C3146C62}" type="pres">
      <dgm:prSet presAssocID="{B3AEB1FD-1A6B-4755-8E5F-FD638CF24AB4}" presName="rootComposite" presStyleCnt="0"/>
      <dgm:spPr/>
    </dgm:pt>
    <dgm:pt modelId="{8988BA31-EC90-4673-86C7-1F1FC3C4DB38}" type="pres">
      <dgm:prSet presAssocID="{B3AEB1FD-1A6B-4755-8E5F-FD638CF24AB4}" presName="rootText" presStyleLbl="node3" presStyleIdx="1" presStyleCnt="10">
        <dgm:presLayoutVars>
          <dgm:chPref val="3"/>
        </dgm:presLayoutVars>
      </dgm:prSet>
      <dgm:spPr/>
    </dgm:pt>
    <dgm:pt modelId="{E5C2DFAD-1240-4549-82BD-D23D6FD4503A}" type="pres">
      <dgm:prSet presAssocID="{B3AEB1FD-1A6B-4755-8E5F-FD638CF24AB4}" presName="rootConnector" presStyleLbl="node3" presStyleIdx="1" presStyleCnt="10"/>
      <dgm:spPr/>
    </dgm:pt>
    <dgm:pt modelId="{B87484B5-C01E-4279-B17B-9F206E260854}" type="pres">
      <dgm:prSet presAssocID="{B3AEB1FD-1A6B-4755-8E5F-FD638CF24AB4}" presName="hierChild4" presStyleCnt="0"/>
      <dgm:spPr/>
    </dgm:pt>
    <dgm:pt modelId="{6706DAF1-AD2C-4A3C-ADAF-B0DDE469C1E6}" type="pres">
      <dgm:prSet presAssocID="{B3AEB1FD-1A6B-4755-8E5F-FD638CF24AB4}" presName="hierChild5" presStyleCnt="0"/>
      <dgm:spPr/>
    </dgm:pt>
    <dgm:pt modelId="{F5C3D849-6503-443E-8D45-02455B852D41}" type="pres">
      <dgm:prSet presAssocID="{2344472B-EF56-4C69-8D1D-CAB8482A5B9B}" presName="hierChild5" presStyleCnt="0"/>
      <dgm:spPr/>
    </dgm:pt>
    <dgm:pt modelId="{E65BB139-9FF9-47EC-B39D-2EE98D07D233}" type="pres">
      <dgm:prSet presAssocID="{E290FD8F-1DDB-4BAB-9DB0-BC99A933D34B}" presName="Name37" presStyleLbl="parChTrans1D2" presStyleIdx="1" presStyleCnt="5"/>
      <dgm:spPr/>
    </dgm:pt>
    <dgm:pt modelId="{1B6984B0-94ED-4ED1-BC96-8CC8FF13DF82}" type="pres">
      <dgm:prSet presAssocID="{2033377F-8797-484D-9D8B-0FF9EC9CD1C3}" presName="hierRoot2" presStyleCnt="0">
        <dgm:presLayoutVars>
          <dgm:hierBranch val="init"/>
        </dgm:presLayoutVars>
      </dgm:prSet>
      <dgm:spPr/>
    </dgm:pt>
    <dgm:pt modelId="{EDAE019E-E63E-4F15-9487-4F8A743FEF9F}" type="pres">
      <dgm:prSet presAssocID="{2033377F-8797-484D-9D8B-0FF9EC9CD1C3}" presName="rootComposite" presStyleCnt="0"/>
      <dgm:spPr/>
    </dgm:pt>
    <dgm:pt modelId="{0EDBC96F-0F72-44B3-A91B-831AFDC7894F}" type="pres">
      <dgm:prSet presAssocID="{2033377F-8797-484D-9D8B-0FF9EC9CD1C3}" presName="rootText" presStyleLbl="node2" presStyleIdx="1" presStyleCnt="5">
        <dgm:presLayoutVars>
          <dgm:chPref val="3"/>
        </dgm:presLayoutVars>
      </dgm:prSet>
      <dgm:spPr/>
    </dgm:pt>
    <dgm:pt modelId="{160A85F4-5F3D-4F6C-91B2-910F7769D304}" type="pres">
      <dgm:prSet presAssocID="{2033377F-8797-484D-9D8B-0FF9EC9CD1C3}" presName="rootConnector" presStyleLbl="node2" presStyleIdx="1" presStyleCnt="5"/>
      <dgm:spPr/>
    </dgm:pt>
    <dgm:pt modelId="{E8B8C08F-1C0C-480B-A800-97AEBC7A86BB}" type="pres">
      <dgm:prSet presAssocID="{2033377F-8797-484D-9D8B-0FF9EC9CD1C3}" presName="hierChild4" presStyleCnt="0"/>
      <dgm:spPr/>
    </dgm:pt>
    <dgm:pt modelId="{490FB40B-8A23-4E17-A24C-4EB438422913}" type="pres">
      <dgm:prSet presAssocID="{A2F4A388-F220-4686-856B-17C60F8E91A0}" presName="Name37" presStyleLbl="parChTrans1D3" presStyleIdx="2" presStyleCnt="10"/>
      <dgm:spPr/>
    </dgm:pt>
    <dgm:pt modelId="{230F2E4A-D93B-4412-B4BC-DDE2AD9063EC}" type="pres">
      <dgm:prSet presAssocID="{D826E93E-B77E-4824-B0B3-F8FB7FFEC98C}" presName="hierRoot2" presStyleCnt="0">
        <dgm:presLayoutVars>
          <dgm:hierBranch val="init"/>
        </dgm:presLayoutVars>
      </dgm:prSet>
      <dgm:spPr/>
    </dgm:pt>
    <dgm:pt modelId="{989A6DCD-C77A-438C-9A6E-F0DBBEB21D1B}" type="pres">
      <dgm:prSet presAssocID="{D826E93E-B77E-4824-B0B3-F8FB7FFEC98C}" presName="rootComposite" presStyleCnt="0"/>
      <dgm:spPr/>
    </dgm:pt>
    <dgm:pt modelId="{E50F8352-D03D-4750-A820-2D90C4F79385}" type="pres">
      <dgm:prSet presAssocID="{D826E93E-B77E-4824-B0B3-F8FB7FFEC98C}" presName="rootText" presStyleLbl="node3" presStyleIdx="2" presStyleCnt="10">
        <dgm:presLayoutVars>
          <dgm:chPref val="3"/>
        </dgm:presLayoutVars>
      </dgm:prSet>
      <dgm:spPr/>
    </dgm:pt>
    <dgm:pt modelId="{B79655D5-F3A1-439D-ABAA-FAF4D2FE22A1}" type="pres">
      <dgm:prSet presAssocID="{D826E93E-B77E-4824-B0B3-F8FB7FFEC98C}" presName="rootConnector" presStyleLbl="node3" presStyleIdx="2" presStyleCnt="10"/>
      <dgm:spPr/>
    </dgm:pt>
    <dgm:pt modelId="{3EE2BFB7-8FC1-4D34-8C98-9DA1AFA6667A}" type="pres">
      <dgm:prSet presAssocID="{D826E93E-B77E-4824-B0B3-F8FB7FFEC98C}" presName="hierChild4" presStyleCnt="0"/>
      <dgm:spPr/>
    </dgm:pt>
    <dgm:pt modelId="{3B9F5B7C-DC61-4CEA-901C-9D0FA6ECDB97}" type="pres">
      <dgm:prSet presAssocID="{D826E93E-B77E-4824-B0B3-F8FB7FFEC98C}" presName="hierChild5" presStyleCnt="0"/>
      <dgm:spPr/>
    </dgm:pt>
    <dgm:pt modelId="{6DF91B28-94DF-4B93-882C-1F7817FEC224}" type="pres">
      <dgm:prSet presAssocID="{4D9DFAFE-CBE5-48F0-9F01-FB2CD4180B8B}" presName="Name37" presStyleLbl="parChTrans1D3" presStyleIdx="3" presStyleCnt="10"/>
      <dgm:spPr/>
    </dgm:pt>
    <dgm:pt modelId="{35F98953-4C6E-4EDC-A441-1531352AA844}" type="pres">
      <dgm:prSet presAssocID="{73CFF6ED-54A7-47E7-BE82-BBB9FB304DA3}" presName="hierRoot2" presStyleCnt="0">
        <dgm:presLayoutVars>
          <dgm:hierBranch val="init"/>
        </dgm:presLayoutVars>
      </dgm:prSet>
      <dgm:spPr/>
    </dgm:pt>
    <dgm:pt modelId="{55F16724-A14A-4E61-B25F-CDF283F5AC01}" type="pres">
      <dgm:prSet presAssocID="{73CFF6ED-54A7-47E7-BE82-BBB9FB304DA3}" presName="rootComposite" presStyleCnt="0"/>
      <dgm:spPr/>
    </dgm:pt>
    <dgm:pt modelId="{7F87822C-22B6-43D1-BBA7-956346B62097}" type="pres">
      <dgm:prSet presAssocID="{73CFF6ED-54A7-47E7-BE82-BBB9FB304DA3}" presName="rootText" presStyleLbl="node3" presStyleIdx="3" presStyleCnt="10">
        <dgm:presLayoutVars>
          <dgm:chPref val="3"/>
        </dgm:presLayoutVars>
      </dgm:prSet>
      <dgm:spPr/>
    </dgm:pt>
    <dgm:pt modelId="{1FBA7229-E054-4F7C-A9EC-42322671AA15}" type="pres">
      <dgm:prSet presAssocID="{73CFF6ED-54A7-47E7-BE82-BBB9FB304DA3}" presName="rootConnector" presStyleLbl="node3" presStyleIdx="3" presStyleCnt="10"/>
      <dgm:spPr/>
    </dgm:pt>
    <dgm:pt modelId="{EC8E482B-90D5-4E32-A270-C78E7FC9BE22}" type="pres">
      <dgm:prSet presAssocID="{73CFF6ED-54A7-47E7-BE82-BBB9FB304DA3}" presName="hierChild4" presStyleCnt="0"/>
      <dgm:spPr/>
    </dgm:pt>
    <dgm:pt modelId="{70C9CA25-3331-467C-9109-5CA189889A22}" type="pres">
      <dgm:prSet presAssocID="{73CFF6ED-54A7-47E7-BE82-BBB9FB304DA3}" presName="hierChild5" presStyleCnt="0"/>
      <dgm:spPr/>
    </dgm:pt>
    <dgm:pt modelId="{FD962DB7-63B3-4C16-91DF-794DB00E201F}" type="pres">
      <dgm:prSet presAssocID="{2033377F-8797-484D-9D8B-0FF9EC9CD1C3}" presName="hierChild5" presStyleCnt="0"/>
      <dgm:spPr/>
    </dgm:pt>
    <dgm:pt modelId="{773AE3F9-3AF2-46CF-A9CC-144C07AFD7DA}" type="pres">
      <dgm:prSet presAssocID="{37F6AB90-2A03-4A3C-B48C-B96085C514FD}" presName="Name37" presStyleLbl="parChTrans1D2" presStyleIdx="2" presStyleCnt="5"/>
      <dgm:spPr/>
    </dgm:pt>
    <dgm:pt modelId="{B72EA0B3-FCF2-45C5-8896-50870A8A29F9}" type="pres">
      <dgm:prSet presAssocID="{A5C3A7B4-69AF-430B-8DCF-B55DC746CE03}" presName="hierRoot2" presStyleCnt="0">
        <dgm:presLayoutVars>
          <dgm:hierBranch val="init"/>
        </dgm:presLayoutVars>
      </dgm:prSet>
      <dgm:spPr/>
    </dgm:pt>
    <dgm:pt modelId="{225F78D0-6908-4C67-9A3C-54FF76C80FDB}" type="pres">
      <dgm:prSet presAssocID="{A5C3A7B4-69AF-430B-8DCF-B55DC746CE03}" presName="rootComposite" presStyleCnt="0"/>
      <dgm:spPr/>
    </dgm:pt>
    <dgm:pt modelId="{3782EF2F-3684-40FB-90D9-F59A4374568C}" type="pres">
      <dgm:prSet presAssocID="{A5C3A7B4-69AF-430B-8DCF-B55DC746CE03}" presName="rootText" presStyleLbl="node2" presStyleIdx="2" presStyleCnt="5">
        <dgm:presLayoutVars>
          <dgm:chPref val="3"/>
        </dgm:presLayoutVars>
      </dgm:prSet>
      <dgm:spPr/>
    </dgm:pt>
    <dgm:pt modelId="{D29E0C4E-6FAB-43BF-9FB3-33969E7A0903}" type="pres">
      <dgm:prSet presAssocID="{A5C3A7B4-69AF-430B-8DCF-B55DC746CE03}" presName="rootConnector" presStyleLbl="node2" presStyleIdx="2" presStyleCnt="5"/>
      <dgm:spPr/>
    </dgm:pt>
    <dgm:pt modelId="{75CAB8E3-4F6C-4340-82B2-AC91A4774BBD}" type="pres">
      <dgm:prSet presAssocID="{A5C3A7B4-69AF-430B-8DCF-B55DC746CE03}" presName="hierChild4" presStyleCnt="0"/>
      <dgm:spPr/>
    </dgm:pt>
    <dgm:pt modelId="{4AA9698B-5BE1-4978-BACC-377856BA5970}" type="pres">
      <dgm:prSet presAssocID="{94AF416A-70BE-4A3B-9A52-31FAC095A9C2}" presName="Name37" presStyleLbl="parChTrans1D3" presStyleIdx="4" presStyleCnt="10"/>
      <dgm:spPr/>
    </dgm:pt>
    <dgm:pt modelId="{E6AE8D2B-3346-4FDC-9D99-9A3314C7A565}" type="pres">
      <dgm:prSet presAssocID="{E8E66210-1AFB-42AE-8AD4-ABF1128BC2D3}" presName="hierRoot2" presStyleCnt="0">
        <dgm:presLayoutVars>
          <dgm:hierBranch val="init"/>
        </dgm:presLayoutVars>
      </dgm:prSet>
      <dgm:spPr/>
    </dgm:pt>
    <dgm:pt modelId="{3E4FE2DB-E6B9-437B-A325-BA8A6BE03BFA}" type="pres">
      <dgm:prSet presAssocID="{E8E66210-1AFB-42AE-8AD4-ABF1128BC2D3}" presName="rootComposite" presStyleCnt="0"/>
      <dgm:spPr/>
    </dgm:pt>
    <dgm:pt modelId="{B6938416-013F-45CD-BC5A-B756FD1E0762}" type="pres">
      <dgm:prSet presAssocID="{E8E66210-1AFB-42AE-8AD4-ABF1128BC2D3}" presName="rootText" presStyleLbl="node3" presStyleIdx="4" presStyleCnt="10">
        <dgm:presLayoutVars>
          <dgm:chPref val="3"/>
        </dgm:presLayoutVars>
      </dgm:prSet>
      <dgm:spPr/>
    </dgm:pt>
    <dgm:pt modelId="{328EE516-AB50-4C61-B427-15D0165539C2}" type="pres">
      <dgm:prSet presAssocID="{E8E66210-1AFB-42AE-8AD4-ABF1128BC2D3}" presName="rootConnector" presStyleLbl="node3" presStyleIdx="4" presStyleCnt="10"/>
      <dgm:spPr/>
    </dgm:pt>
    <dgm:pt modelId="{E17C7E4D-3079-4E2C-A5C7-F193579392D6}" type="pres">
      <dgm:prSet presAssocID="{E8E66210-1AFB-42AE-8AD4-ABF1128BC2D3}" presName="hierChild4" presStyleCnt="0"/>
      <dgm:spPr/>
    </dgm:pt>
    <dgm:pt modelId="{FDE52BCA-1EC3-462E-A845-2FC5C0DCC764}" type="pres">
      <dgm:prSet presAssocID="{E8E66210-1AFB-42AE-8AD4-ABF1128BC2D3}" presName="hierChild5" presStyleCnt="0"/>
      <dgm:spPr/>
    </dgm:pt>
    <dgm:pt modelId="{FC766087-2B3B-4E5F-BFE0-F6D19F5A08BA}" type="pres">
      <dgm:prSet presAssocID="{C7370348-8A93-485A-A443-C140C80AF14F}" presName="Name37" presStyleLbl="parChTrans1D3" presStyleIdx="5" presStyleCnt="10"/>
      <dgm:spPr/>
    </dgm:pt>
    <dgm:pt modelId="{D0CB7EE8-9A4B-44B4-B30D-C2E81D6E2362}" type="pres">
      <dgm:prSet presAssocID="{5D48DAE5-2906-4F39-AB16-B07651E26915}" presName="hierRoot2" presStyleCnt="0">
        <dgm:presLayoutVars>
          <dgm:hierBranch val="init"/>
        </dgm:presLayoutVars>
      </dgm:prSet>
      <dgm:spPr/>
    </dgm:pt>
    <dgm:pt modelId="{E5217398-1D38-4FA7-8B47-090DCE221E96}" type="pres">
      <dgm:prSet presAssocID="{5D48DAE5-2906-4F39-AB16-B07651E26915}" presName="rootComposite" presStyleCnt="0"/>
      <dgm:spPr/>
    </dgm:pt>
    <dgm:pt modelId="{EBAD74FB-5649-4E1A-A41E-BFD89AA42465}" type="pres">
      <dgm:prSet presAssocID="{5D48DAE5-2906-4F39-AB16-B07651E26915}" presName="rootText" presStyleLbl="node3" presStyleIdx="5" presStyleCnt="10">
        <dgm:presLayoutVars>
          <dgm:chPref val="3"/>
        </dgm:presLayoutVars>
      </dgm:prSet>
      <dgm:spPr/>
    </dgm:pt>
    <dgm:pt modelId="{099D3BC3-767B-4118-BC35-C04D93FDC652}" type="pres">
      <dgm:prSet presAssocID="{5D48DAE5-2906-4F39-AB16-B07651E26915}" presName="rootConnector" presStyleLbl="node3" presStyleIdx="5" presStyleCnt="10"/>
      <dgm:spPr/>
    </dgm:pt>
    <dgm:pt modelId="{848DC73D-D76B-43A8-8C39-2C562C666C6E}" type="pres">
      <dgm:prSet presAssocID="{5D48DAE5-2906-4F39-AB16-B07651E26915}" presName="hierChild4" presStyleCnt="0"/>
      <dgm:spPr/>
    </dgm:pt>
    <dgm:pt modelId="{AA3D4CC1-705B-48A6-B7C2-3D6020B95872}" type="pres">
      <dgm:prSet presAssocID="{5D48DAE5-2906-4F39-AB16-B07651E26915}" presName="hierChild5" presStyleCnt="0"/>
      <dgm:spPr/>
    </dgm:pt>
    <dgm:pt modelId="{261C5813-B26C-4A12-8BFC-481C2F997B55}" type="pres">
      <dgm:prSet presAssocID="{A5C3A7B4-69AF-430B-8DCF-B55DC746CE03}" presName="hierChild5" presStyleCnt="0"/>
      <dgm:spPr/>
    </dgm:pt>
    <dgm:pt modelId="{A1D430A2-D7B1-4EF5-8963-F443B916DEAF}" type="pres">
      <dgm:prSet presAssocID="{305D2003-B03B-4E0A-A32A-4A4B17BAE6F2}" presName="Name37" presStyleLbl="parChTrans1D2" presStyleIdx="3" presStyleCnt="5"/>
      <dgm:spPr/>
    </dgm:pt>
    <dgm:pt modelId="{5CDFFA79-FB1D-47DC-BBD6-70D901558A4F}" type="pres">
      <dgm:prSet presAssocID="{E1D53D54-7842-4D96-BE11-9F97C9C99C4E}" presName="hierRoot2" presStyleCnt="0">
        <dgm:presLayoutVars>
          <dgm:hierBranch val="init"/>
        </dgm:presLayoutVars>
      </dgm:prSet>
      <dgm:spPr/>
    </dgm:pt>
    <dgm:pt modelId="{49F4AECD-88F5-4B30-A560-CC0974A0729C}" type="pres">
      <dgm:prSet presAssocID="{E1D53D54-7842-4D96-BE11-9F97C9C99C4E}" presName="rootComposite" presStyleCnt="0"/>
      <dgm:spPr/>
    </dgm:pt>
    <dgm:pt modelId="{842DD798-01C3-4329-B4E2-A7BD56936F84}" type="pres">
      <dgm:prSet presAssocID="{E1D53D54-7842-4D96-BE11-9F97C9C99C4E}" presName="rootText" presStyleLbl="node2" presStyleIdx="3" presStyleCnt="5">
        <dgm:presLayoutVars>
          <dgm:chPref val="3"/>
        </dgm:presLayoutVars>
      </dgm:prSet>
      <dgm:spPr/>
    </dgm:pt>
    <dgm:pt modelId="{F8C6716C-D643-404A-95C4-CA235399A2FF}" type="pres">
      <dgm:prSet presAssocID="{E1D53D54-7842-4D96-BE11-9F97C9C99C4E}" presName="rootConnector" presStyleLbl="node2" presStyleIdx="3" presStyleCnt="5"/>
      <dgm:spPr/>
    </dgm:pt>
    <dgm:pt modelId="{9788F29B-10BC-420D-A9DB-FB2B62542AA5}" type="pres">
      <dgm:prSet presAssocID="{E1D53D54-7842-4D96-BE11-9F97C9C99C4E}" presName="hierChild4" presStyleCnt="0"/>
      <dgm:spPr/>
    </dgm:pt>
    <dgm:pt modelId="{9BFE3170-BDEC-4798-B145-9E7030B0FE6B}" type="pres">
      <dgm:prSet presAssocID="{684576FB-2CAF-4E92-B897-C99F56700703}" presName="Name37" presStyleLbl="parChTrans1D3" presStyleIdx="6" presStyleCnt="10"/>
      <dgm:spPr/>
    </dgm:pt>
    <dgm:pt modelId="{9F1B9B62-088C-45C2-AD2E-B3DEB7886A14}" type="pres">
      <dgm:prSet presAssocID="{710F5251-09CE-46A6-8E42-2035D8752B62}" presName="hierRoot2" presStyleCnt="0">
        <dgm:presLayoutVars>
          <dgm:hierBranch val="init"/>
        </dgm:presLayoutVars>
      </dgm:prSet>
      <dgm:spPr/>
    </dgm:pt>
    <dgm:pt modelId="{0E3159EE-2BF1-4D19-B574-401F07E8007F}" type="pres">
      <dgm:prSet presAssocID="{710F5251-09CE-46A6-8E42-2035D8752B62}" presName="rootComposite" presStyleCnt="0"/>
      <dgm:spPr/>
    </dgm:pt>
    <dgm:pt modelId="{BD5585EF-9CDE-4329-A846-2DBCAA4804D5}" type="pres">
      <dgm:prSet presAssocID="{710F5251-09CE-46A6-8E42-2035D8752B62}" presName="rootText" presStyleLbl="node3" presStyleIdx="6" presStyleCnt="10">
        <dgm:presLayoutVars>
          <dgm:chPref val="3"/>
        </dgm:presLayoutVars>
      </dgm:prSet>
      <dgm:spPr/>
    </dgm:pt>
    <dgm:pt modelId="{814E7084-0FA1-4C45-BAE5-F62AA6C5E6A0}" type="pres">
      <dgm:prSet presAssocID="{710F5251-09CE-46A6-8E42-2035D8752B62}" presName="rootConnector" presStyleLbl="node3" presStyleIdx="6" presStyleCnt="10"/>
      <dgm:spPr/>
    </dgm:pt>
    <dgm:pt modelId="{4075B414-B42F-4D51-8E93-9DAF73E2057F}" type="pres">
      <dgm:prSet presAssocID="{710F5251-09CE-46A6-8E42-2035D8752B62}" presName="hierChild4" presStyleCnt="0"/>
      <dgm:spPr/>
    </dgm:pt>
    <dgm:pt modelId="{35564BB3-47D0-4AA6-9197-35557E8483B3}" type="pres">
      <dgm:prSet presAssocID="{710F5251-09CE-46A6-8E42-2035D8752B62}" presName="hierChild5" presStyleCnt="0"/>
      <dgm:spPr/>
    </dgm:pt>
    <dgm:pt modelId="{D0F2AEB4-1B38-46D6-9ECB-5FCE33612F51}" type="pres">
      <dgm:prSet presAssocID="{89C2DAC2-0E4F-47E4-80E9-AC3027F07BE0}" presName="Name37" presStyleLbl="parChTrans1D3" presStyleIdx="7" presStyleCnt="10"/>
      <dgm:spPr/>
    </dgm:pt>
    <dgm:pt modelId="{59B4BC5C-D994-4A38-AC9D-4B70AAEB9E67}" type="pres">
      <dgm:prSet presAssocID="{365D93B2-CFB8-4514-8825-BE9AE20811E2}" presName="hierRoot2" presStyleCnt="0">
        <dgm:presLayoutVars>
          <dgm:hierBranch val="init"/>
        </dgm:presLayoutVars>
      </dgm:prSet>
      <dgm:spPr/>
    </dgm:pt>
    <dgm:pt modelId="{C766FDB6-DF5A-43E6-9974-5F49F5DCAFB2}" type="pres">
      <dgm:prSet presAssocID="{365D93B2-CFB8-4514-8825-BE9AE20811E2}" presName="rootComposite" presStyleCnt="0"/>
      <dgm:spPr/>
    </dgm:pt>
    <dgm:pt modelId="{ED486795-94C2-4008-8820-B14ACFD85F9B}" type="pres">
      <dgm:prSet presAssocID="{365D93B2-CFB8-4514-8825-BE9AE20811E2}" presName="rootText" presStyleLbl="node3" presStyleIdx="7" presStyleCnt="10">
        <dgm:presLayoutVars>
          <dgm:chPref val="3"/>
        </dgm:presLayoutVars>
      </dgm:prSet>
      <dgm:spPr/>
    </dgm:pt>
    <dgm:pt modelId="{DC627D67-D92F-4EB8-9B85-0002D6A71D78}" type="pres">
      <dgm:prSet presAssocID="{365D93B2-CFB8-4514-8825-BE9AE20811E2}" presName="rootConnector" presStyleLbl="node3" presStyleIdx="7" presStyleCnt="10"/>
      <dgm:spPr/>
    </dgm:pt>
    <dgm:pt modelId="{799C13D6-F485-44AD-A3A7-96A574D5CA45}" type="pres">
      <dgm:prSet presAssocID="{365D93B2-CFB8-4514-8825-BE9AE20811E2}" presName="hierChild4" presStyleCnt="0"/>
      <dgm:spPr/>
    </dgm:pt>
    <dgm:pt modelId="{DB297C88-069F-4A4A-87B8-E8DD6C786E42}" type="pres">
      <dgm:prSet presAssocID="{365D93B2-CFB8-4514-8825-BE9AE20811E2}" presName="hierChild5" presStyleCnt="0"/>
      <dgm:spPr/>
    </dgm:pt>
    <dgm:pt modelId="{80BD2859-E6B2-4C82-8443-2BF90303BCE3}" type="pres">
      <dgm:prSet presAssocID="{E1D53D54-7842-4D96-BE11-9F97C9C99C4E}" presName="hierChild5" presStyleCnt="0"/>
      <dgm:spPr/>
    </dgm:pt>
    <dgm:pt modelId="{F2AC4162-622A-4A41-BC96-21784D3998BE}" type="pres">
      <dgm:prSet presAssocID="{047E558F-6B36-452F-BBB6-D69BEA6BB7C1}" presName="Name37" presStyleLbl="parChTrans1D2" presStyleIdx="4" presStyleCnt="5"/>
      <dgm:spPr/>
    </dgm:pt>
    <dgm:pt modelId="{A9156573-9CA2-476A-843C-C21CE671AC67}" type="pres">
      <dgm:prSet presAssocID="{C38A0EEE-28A0-441A-8711-6E77AF3EB2EF}" presName="hierRoot2" presStyleCnt="0">
        <dgm:presLayoutVars>
          <dgm:hierBranch val="init"/>
        </dgm:presLayoutVars>
      </dgm:prSet>
      <dgm:spPr/>
    </dgm:pt>
    <dgm:pt modelId="{CB7DC5E4-E11C-4FC9-9344-6A7937C33940}" type="pres">
      <dgm:prSet presAssocID="{C38A0EEE-28A0-441A-8711-6E77AF3EB2EF}" presName="rootComposite" presStyleCnt="0"/>
      <dgm:spPr/>
    </dgm:pt>
    <dgm:pt modelId="{EF7D9A42-FA6A-48D2-A289-96E1A42363D4}" type="pres">
      <dgm:prSet presAssocID="{C38A0EEE-28A0-441A-8711-6E77AF3EB2EF}" presName="rootText" presStyleLbl="node2" presStyleIdx="4" presStyleCnt="5">
        <dgm:presLayoutVars>
          <dgm:chPref val="3"/>
        </dgm:presLayoutVars>
      </dgm:prSet>
      <dgm:spPr/>
    </dgm:pt>
    <dgm:pt modelId="{AA81B18E-43FA-48FC-9C04-DB73E53840FA}" type="pres">
      <dgm:prSet presAssocID="{C38A0EEE-28A0-441A-8711-6E77AF3EB2EF}" presName="rootConnector" presStyleLbl="node2" presStyleIdx="4" presStyleCnt="5"/>
      <dgm:spPr/>
    </dgm:pt>
    <dgm:pt modelId="{D35A389F-0FBE-4C49-BF4B-D2394AC50298}" type="pres">
      <dgm:prSet presAssocID="{C38A0EEE-28A0-441A-8711-6E77AF3EB2EF}" presName="hierChild4" presStyleCnt="0"/>
      <dgm:spPr/>
    </dgm:pt>
    <dgm:pt modelId="{85BFF5C2-DD11-4F6A-B828-453863943BD3}" type="pres">
      <dgm:prSet presAssocID="{60B39BD2-6BDD-4FE7-B882-71FAC722A5D2}" presName="Name37" presStyleLbl="parChTrans1D3" presStyleIdx="8" presStyleCnt="10"/>
      <dgm:spPr/>
    </dgm:pt>
    <dgm:pt modelId="{9E63E6ED-9590-4D36-A6B8-B427BD8A6FBF}" type="pres">
      <dgm:prSet presAssocID="{C1F2F971-21A6-4550-939B-FD40ED386FA7}" presName="hierRoot2" presStyleCnt="0">
        <dgm:presLayoutVars>
          <dgm:hierBranch val="init"/>
        </dgm:presLayoutVars>
      </dgm:prSet>
      <dgm:spPr/>
    </dgm:pt>
    <dgm:pt modelId="{2CE6526A-00A2-4576-AE26-833165CD27BB}" type="pres">
      <dgm:prSet presAssocID="{C1F2F971-21A6-4550-939B-FD40ED386FA7}" presName="rootComposite" presStyleCnt="0"/>
      <dgm:spPr/>
    </dgm:pt>
    <dgm:pt modelId="{D7FC3564-778C-4BA1-959A-2599F1DBA8D3}" type="pres">
      <dgm:prSet presAssocID="{C1F2F971-21A6-4550-939B-FD40ED386FA7}" presName="rootText" presStyleLbl="node3" presStyleIdx="8" presStyleCnt="10">
        <dgm:presLayoutVars>
          <dgm:chPref val="3"/>
        </dgm:presLayoutVars>
      </dgm:prSet>
      <dgm:spPr/>
    </dgm:pt>
    <dgm:pt modelId="{BCCD7E5C-DBB9-4D6E-B82E-DEBA72C6650F}" type="pres">
      <dgm:prSet presAssocID="{C1F2F971-21A6-4550-939B-FD40ED386FA7}" presName="rootConnector" presStyleLbl="node3" presStyleIdx="8" presStyleCnt="10"/>
      <dgm:spPr/>
    </dgm:pt>
    <dgm:pt modelId="{EB2FA60F-2AC5-4F9A-8BDF-3A40D3CC039D}" type="pres">
      <dgm:prSet presAssocID="{C1F2F971-21A6-4550-939B-FD40ED386FA7}" presName="hierChild4" presStyleCnt="0"/>
      <dgm:spPr/>
    </dgm:pt>
    <dgm:pt modelId="{D0C90CF4-31C7-42AD-BD4C-28F75EBA6E1C}" type="pres">
      <dgm:prSet presAssocID="{C1F2F971-21A6-4550-939B-FD40ED386FA7}" presName="hierChild5" presStyleCnt="0"/>
      <dgm:spPr/>
    </dgm:pt>
    <dgm:pt modelId="{A337A74B-DA01-49EC-93B3-6960AC2CD86E}" type="pres">
      <dgm:prSet presAssocID="{73EB5E3F-CB2A-4AE0-A8D9-A8499B07AB68}" presName="Name37" presStyleLbl="parChTrans1D3" presStyleIdx="9" presStyleCnt="10"/>
      <dgm:spPr/>
    </dgm:pt>
    <dgm:pt modelId="{B3179D32-36CC-4A95-A0DB-858A2EE78FA4}" type="pres">
      <dgm:prSet presAssocID="{3B39F787-C7E6-4848-A5B2-4879D78E5EFF}" presName="hierRoot2" presStyleCnt="0">
        <dgm:presLayoutVars>
          <dgm:hierBranch val="init"/>
        </dgm:presLayoutVars>
      </dgm:prSet>
      <dgm:spPr/>
    </dgm:pt>
    <dgm:pt modelId="{8F63816C-4200-4DFE-9608-D383BB44E0B9}" type="pres">
      <dgm:prSet presAssocID="{3B39F787-C7E6-4848-A5B2-4879D78E5EFF}" presName="rootComposite" presStyleCnt="0"/>
      <dgm:spPr/>
    </dgm:pt>
    <dgm:pt modelId="{BEC6590F-E44E-43B8-A9D6-A34EAC48AE50}" type="pres">
      <dgm:prSet presAssocID="{3B39F787-C7E6-4848-A5B2-4879D78E5EFF}" presName="rootText" presStyleLbl="node3" presStyleIdx="9" presStyleCnt="10">
        <dgm:presLayoutVars>
          <dgm:chPref val="3"/>
        </dgm:presLayoutVars>
      </dgm:prSet>
      <dgm:spPr/>
    </dgm:pt>
    <dgm:pt modelId="{AC75844F-2DBD-4769-BEE5-B995FA1D5CBF}" type="pres">
      <dgm:prSet presAssocID="{3B39F787-C7E6-4848-A5B2-4879D78E5EFF}" presName="rootConnector" presStyleLbl="node3" presStyleIdx="9" presStyleCnt="10"/>
      <dgm:spPr/>
    </dgm:pt>
    <dgm:pt modelId="{01B649A7-6351-439E-8E77-6D14F33B5BAF}" type="pres">
      <dgm:prSet presAssocID="{3B39F787-C7E6-4848-A5B2-4879D78E5EFF}" presName="hierChild4" presStyleCnt="0"/>
      <dgm:spPr/>
    </dgm:pt>
    <dgm:pt modelId="{AF9E7F0B-07A7-46BE-B870-2291E26971C2}" type="pres">
      <dgm:prSet presAssocID="{3B39F787-C7E6-4848-A5B2-4879D78E5EFF}" presName="hierChild5" presStyleCnt="0"/>
      <dgm:spPr/>
    </dgm:pt>
    <dgm:pt modelId="{9C00BC32-4631-41EE-A02E-F41754EF8EEB}" type="pres">
      <dgm:prSet presAssocID="{C38A0EEE-28A0-441A-8711-6E77AF3EB2EF}" presName="hierChild5" presStyleCnt="0"/>
      <dgm:spPr/>
    </dgm:pt>
    <dgm:pt modelId="{FDFD92DC-48F9-4835-8032-5C8B63EF0BE7}" type="pres">
      <dgm:prSet presAssocID="{2DAB4B8E-E49F-4522-BE85-9594A37D0349}" presName="hierChild3" presStyleCnt="0"/>
      <dgm:spPr/>
    </dgm:pt>
  </dgm:ptLst>
  <dgm:cxnLst>
    <dgm:cxn modelId="{B2DF7105-9D15-4A88-8E9A-AC7A75AB4E71}" type="presOf" srcId="{3B39F787-C7E6-4848-A5B2-4879D78E5EFF}" destId="{AC75844F-2DBD-4769-BEE5-B995FA1D5CBF}" srcOrd="1" destOrd="0" presId="urn:microsoft.com/office/officeart/2005/8/layout/orgChart1"/>
    <dgm:cxn modelId="{E0C15305-CD8C-4D20-9CFA-5D17D13D912E}" srcId="{2DAB4B8E-E49F-4522-BE85-9594A37D0349}" destId="{E1D53D54-7842-4D96-BE11-9F97C9C99C4E}" srcOrd="3" destOrd="0" parTransId="{305D2003-B03B-4E0A-A32A-4A4B17BAE6F2}" sibTransId="{142DD21A-CE3C-432A-A35D-3689934674C5}"/>
    <dgm:cxn modelId="{7D38AD05-488C-4443-8AD2-3B8872F2BE2C}" type="presOf" srcId="{89C2DAC2-0E4F-47E4-80E9-AC3027F07BE0}" destId="{D0F2AEB4-1B38-46D6-9ECB-5FCE33612F51}" srcOrd="0" destOrd="0" presId="urn:microsoft.com/office/officeart/2005/8/layout/orgChart1"/>
    <dgm:cxn modelId="{F3B23108-1C6D-4474-BA25-1C739A511A23}" type="presOf" srcId="{365D93B2-CFB8-4514-8825-BE9AE20811E2}" destId="{ED486795-94C2-4008-8820-B14ACFD85F9B}" srcOrd="0" destOrd="0" presId="urn:microsoft.com/office/officeart/2005/8/layout/orgChart1"/>
    <dgm:cxn modelId="{81FC780A-31CB-4B18-9C58-6441A2815516}" type="presOf" srcId="{3B39F787-C7E6-4848-A5B2-4879D78E5EFF}" destId="{BEC6590F-E44E-43B8-A9D6-A34EAC48AE50}" srcOrd="0" destOrd="0" presId="urn:microsoft.com/office/officeart/2005/8/layout/orgChart1"/>
    <dgm:cxn modelId="{EC7E610E-915D-4205-81BB-3CD6D080655B}" type="presOf" srcId="{710F5251-09CE-46A6-8E42-2035D8752B62}" destId="{BD5585EF-9CDE-4329-A846-2DBCAA4804D5}" srcOrd="0" destOrd="0" presId="urn:microsoft.com/office/officeart/2005/8/layout/orgChart1"/>
    <dgm:cxn modelId="{1A832D22-D492-4AE8-BB55-2A480AD8E1DE}" srcId="{2DAB4B8E-E49F-4522-BE85-9594A37D0349}" destId="{2344472B-EF56-4C69-8D1D-CAB8482A5B9B}" srcOrd="0" destOrd="0" parTransId="{ABD93074-962D-4FDE-B20E-8C0E65EBABA5}" sibTransId="{401550AB-B80D-473D-911F-148CCE203490}"/>
    <dgm:cxn modelId="{20DC7D22-53F3-4A9F-A040-5FC675A76031}" type="presOf" srcId="{73CFF6ED-54A7-47E7-BE82-BBB9FB304DA3}" destId="{1FBA7229-E054-4F7C-A9EC-42322671AA15}" srcOrd="1" destOrd="0" presId="urn:microsoft.com/office/officeart/2005/8/layout/orgChart1"/>
    <dgm:cxn modelId="{C0743623-3B60-4938-9579-62D509C13DA7}" type="presOf" srcId="{2344472B-EF56-4C69-8D1D-CAB8482A5B9B}" destId="{B375A95B-3E17-4F2B-92D2-87F84EBCA54A}" srcOrd="0" destOrd="0" presId="urn:microsoft.com/office/officeart/2005/8/layout/orgChart1"/>
    <dgm:cxn modelId="{FE5AE029-9ABE-40EB-A179-F9C3DE9ED295}" type="presOf" srcId="{B3AEB1FD-1A6B-4755-8E5F-FD638CF24AB4}" destId="{8988BA31-EC90-4673-86C7-1F1FC3C4DB38}" srcOrd="0" destOrd="0" presId="urn:microsoft.com/office/officeart/2005/8/layout/orgChart1"/>
    <dgm:cxn modelId="{C871882A-4244-406D-B7F5-C756A359F76A}" type="presOf" srcId="{047E558F-6B36-452F-BBB6-D69BEA6BB7C1}" destId="{F2AC4162-622A-4A41-BC96-21784D3998BE}" srcOrd="0" destOrd="0" presId="urn:microsoft.com/office/officeart/2005/8/layout/orgChart1"/>
    <dgm:cxn modelId="{C03CDD2B-97F3-475B-B4B6-2FCF6C975B26}" type="presOf" srcId="{E1D53D54-7842-4D96-BE11-9F97C9C99C4E}" destId="{F8C6716C-D643-404A-95C4-CA235399A2FF}" srcOrd="1" destOrd="0" presId="urn:microsoft.com/office/officeart/2005/8/layout/orgChart1"/>
    <dgm:cxn modelId="{84E5BD31-32A5-47D8-86A7-16F5A473FF7D}" type="presOf" srcId="{73EB5E3F-CB2A-4AE0-A8D9-A8499B07AB68}" destId="{A337A74B-DA01-49EC-93B3-6960AC2CD86E}" srcOrd="0" destOrd="0" presId="urn:microsoft.com/office/officeart/2005/8/layout/orgChart1"/>
    <dgm:cxn modelId="{A90FBC35-2FEC-4925-87AE-18B1C29E88F5}" type="presOf" srcId="{3891E2F4-6D5F-4A47-BCF7-F4478F22EC4B}" destId="{7BF18927-31B0-441A-91BA-B09523DADCE0}" srcOrd="0" destOrd="0" presId="urn:microsoft.com/office/officeart/2005/8/layout/orgChart1"/>
    <dgm:cxn modelId="{F0AB6E38-8268-4565-BABE-C9C6112AB5DF}" type="presOf" srcId="{2DAB4B8E-E49F-4522-BE85-9594A37D0349}" destId="{1069761F-E8DC-4357-B4CB-3DAF3FE7CB7E}" srcOrd="0" destOrd="0" presId="urn:microsoft.com/office/officeart/2005/8/layout/orgChart1"/>
    <dgm:cxn modelId="{F7C5C039-E29A-468B-97B1-5B52A8EEF680}" type="presOf" srcId="{C1F2F971-21A6-4550-939B-FD40ED386FA7}" destId="{D7FC3564-778C-4BA1-959A-2599F1DBA8D3}" srcOrd="0" destOrd="0" presId="urn:microsoft.com/office/officeart/2005/8/layout/orgChart1"/>
    <dgm:cxn modelId="{DE8C0340-B061-424F-B491-66F173313191}" type="presOf" srcId="{710F5251-09CE-46A6-8E42-2035D8752B62}" destId="{814E7084-0FA1-4C45-BAE5-F62AA6C5E6A0}" srcOrd="1" destOrd="0" presId="urn:microsoft.com/office/officeart/2005/8/layout/orgChart1"/>
    <dgm:cxn modelId="{7CC29C5E-42FD-4E3B-914A-B65E10757900}" type="presOf" srcId="{5D48DAE5-2906-4F39-AB16-B07651E26915}" destId="{EBAD74FB-5649-4E1A-A41E-BFD89AA42465}" srcOrd="0" destOrd="0" presId="urn:microsoft.com/office/officeart/2005/8/layout/orgChart1"/>
    <dgm:cxn modelId="{4AAC1F63-3716-423D-8419-A807C56B4314}" type="presOf" srcId="{684576FB-2CAF-4E92-B897-C99F56700703}" destId="{9BFE3170-BDEC-4798-B145-9E7030B0FE6B}" srcOrd="0" destOrd="0" presId="urn:microsoft.com/office/officeart/2005/8/layout/orgChart1"/>
    <dgm:cxn modelId="{2E881564-0308-4F38-9F23-B87113251360}" type="presOf" srcId="{B3AEB1FD-1A6B-4755-8E5F-FD638CF24AB4}" destId="{E5C2DFAD-1240-4549-82BD-D23D6FD4503A}" srcOrd="1" destOrd="0" presId="urn:microsoft.com/office/officeart/2005/8/layout/orgChart1"/>
    <dgm:cxn modelId="{FABFCD47-2773-41BD-B1C8-2933D2C4ABA9}" type="presOf" srcId="{E8E66210-1AFB-42AE-8AD4-ABF1128BC2D3}" destId="{328EE516-AB50-4C61-B427-15D0165539C2}" srcOrd="1" destOrd="0" presId="urn:microsoft.com/office/officeart/2005/8/layout/orgChart1"/>
    <dgm:cxn modelId="{4C5A0B4B-308E-4FD9-8F3A-95EE4F66F409}" type="presOf" srcId="{305D2003-B03B-4E0A-A32A-4A4B17BAE6F2}" destId="{A1D430A2-D7B1-4EF5-8963-F443B916DEAF}" srcOrd="0" destOrd="0" presId="urn:microsoft.com/office/officeart/2005/8/layout/orgChart1"/>
    <dgm:cxn modelId="{D1E6A34C-8DD8-461B-B537-288D6AF9A817}" type="presOf" srcId="{C38A0EEE-28A0-441A-8711-6E77AF3EB2EF}" destId="{EF7D9A42-FA6A-48D2-A289-96E1A42363D4}" srcOrd="0" destOrd="0" presId="urn:microsoft.com/office/officeart/2005/8/layout/orgChart1"/>
    <dgm:cxn modelId="{8902B14E-D7B3-4217-8E8B-FD0C89345EB4}" type="presOf" srcId="{C7370348-8A93-485A-A443-C140C80AF14F}" destId="{FC766087-2B3B-4E5F-BFE0-F6D19F5A08BA}" srcOrd="0" destOrd="0" presId="urn:microsoft.com/office/officeart/2005/8/layout/orgChart1"/>
    <dgm:cxn modelId="{54BB9A4F-26A1-47F0-991B-CF453DB119B9}" type="presOf" srcId="{92C39EF9-5C9E-45C1-AEE3-4C240C4C4025}" destId="{C8C53686-7B46-4C7B-9FCA-1C01990445D1}" srcOrd="0" destOrd="0" presId="urn:microsoft.com/office/officeart/2005/8/layout/orgChart1"/>
    <dgm:cxn modelId="{B2270651-5542-4D12-97D5-DFE22F8A4CD5}" type="presOf" srcId="{A2F4A388-F220-4686-856B-17C60F8E91A0}" destId="{490FB40B-8A23-4E17-A24C-4EB438422913}" srcOrd="0" destOrd="0" presId="urn:microsoft.com/office/officeart/2005/8/layout/orgChart1"/>
    <dgm:cxn modelId="{5AAEA971-D43E-49D2-81B5-B4E748B67E4E}" srcId="{A5C3A7B4-69AF-430B-8DCF-B55DC746CE03}" destId="{5D48DAE5-2906-4F39-AB16-B07651E26915}" srcOrd="1" destOrd="0" parTransId="{C7370348-8A93-485A-A443-C140C80AF14F}" sibTransId="{8828C1B0-23FD-41BC-82D5-0F4A8148809A}"/>
    <dgm:cxn modelId="{0AC77475-B394-4791-9B42-23E76E247371}" type="presOf" srcId="{2F812BDB-F4DC-4BA4-A2FF-1D3F256C847A}" destId="{2090FC44-C352-480F-8BA0-1FC71F731C60}" srcOrd="0" destOrd="0" presId="urn:microsoft.com/office/officeart/2005/8/layout/orgChart1"/>
    <dgm:cxn modelId="{0B7B7359-5B3A-4CAC-BC3F-490E9A9D5C7D}" type="presOf" srcId="{C38A0EEE-28A0-441A-8711-6E77AF3EB2EF}" destId="{AA81B18E-43FA-48FC-9C04-DB73E53840FA}" srcOrd="1" destOrd="0" presId="urn:microsoft.com/office/officeart/2005/8/layout/orgChart1"/>
    <dgm:cxn modelId="{4DE4117C-7D6A-4DEA-B34B-6C8D3C180406}" type="presOf" srcId="{5D48DAE5-2906-4F39-AB16-B07651E26915}" destId="{099D3BC3-767B-4118-BC35-C04D93FDC652}" srcOrd="1" destOrd="0" presId="urn:microsoft.com/office/officeart/2005/8/layout/orgChart1"/>
    <dgm:cxn modelId="{2142CF7F-4410-48D9-A962-738CFEE2566B}" srcId="{2DAB4B8E-E49F-4522-BE85-9594A37D0349}" destId="{2033377F-8797-484D-9D8B-0FF9EC9CD1C3}" srcOrd="1" destOrd="0" parTransId="{E290FD8F-1DDB-4BAB-9DB0-BC99A933D34B}" sibTransId="{A0A3B5DD-334D-4E88-AC0F-92F03D439B33}"/>
    <dgm:cxn modelId="{6A4CA28E-7E4B-4323-A274-2841BDC9F09E}" type="presOf" srcId="{365D93B2-CFB8-4514-8825-BE9AE20811E2}" destId="{DC627D67-D92F-4EB8-9B85-0002D6A71D78}" srcOrd="1" destOrd="0" presId="urn:microsoft.com/office/officeart/2005/8/layout/orgChart1"/>
    <dgm:cxn modelId="{427D3B95-ACDB-4280-BF3B-835A84842026}" type="presOf" srcId="{60B39BD2-6BDD-4FE7-B882-71FAC722A5D2}" destId="{85BFF5C2-DD11-4F6A-B828-453863943BD3}" srcOrd="0" destOrd="0" presId="urn:microsoft.com/office/officeart/2005/8/layout/orgChart1"/>
    <dgm:cxn modelId="{6DDE0397-7016-4104-AF7B-B9FFB268D39E}" type="presOf" srcId="{2033377F-8797-484D-9D8B-0FF9EC9CD1C3}" destId="{0EDBC96F-0F72-44B3-A91B-831AFDC7894F}" srcOrd="0" destOrd="0" presId="urn:microsoft.com/office/officeart/2005/8/layout/orgChart1"/>
    <dgm:cxn modelId="{A6B44198-8193-442C-AB39-667DC48E8574}" type="presOf" srcId="{A5C3A7B4-69AF-430B-8DCF-B55DC746CE03}" destId="{D29E0C4E-6FAB-43BF-9FB3-33969E7A0903}" srcOrd="1" destOrd="0" presId="urn:microsoft.com/office/officeart/2005/8/layout/orgChart1"/>
    <dgm:cxn modelId="{477B1799-AB74-489F-B165-016CB6B8E3BF}" type="presOf" srcId="{C1F2F971-21A6-4550-939B-FD40ED386FA7}" destId="{BCCD7E5C-DBB9-4D6E-B82E-DEBA72C6650F}" srcOrd="1" destOrd="0" presId="urn:microsoft.com/office/officeart/2005/8/layout/orgChart1"/>
    <dgm:cxn modelId="{BE17679E-9CAA-4668-BF13-4CF62F0F1E38}" type="presOf" srcId="{37F6AB90-2A03-4A3C-B48C-B96085C514FD}" destId="{773AE3F9-3AF2-46CF-A9CC-144C07AFD7DA}" srcOrd="0" destOrd="0" presId="urn:microsoft.com/office/officeart/2005/8/layout/orgChart1"/>
    <dgm:cxn modelId="{9071E79E-A0BA-4D3A-AD5F-2CF5A971AA6E}" type="presOf" srcId="{D826E93E-B77E-4824-B0B3-F8FB7FFEC98C}" destId="{E50F8352-D03D-4750-A820-2D90C4F79385}" srcOrd="0" destOrd="0" presId="urn:microsoft.com/office/officeart/2005/8/layout/orgChart1"/>
    <dgm:cxn modelId="{36E016A3-18ED-4EC4-8645-620E6D542AD0}" type="presOf" srcId="{73CFF6ED-54A7-47E7-BE82-BBB9FB304DA3}" destId="{7F87822C-22B6-43D1-BBA7-956346B62097}" srcOrd="0" destOrd="0" presId="urn:microsoft.com/office/officeart/2005/8/layout/orgChart1"/>
    <dgm:cxn modelId="{A74A05A4-2FCD-491E-A51F-CB8D55FBFBEC}" srcId="{2344472B-EF56-4C69-8D1D-CAB8482A5B9B}" destId="{2F812BDB-F4DC-4BA4-A2FF-1D3F256C847A}" srcOrd="0" destOrd="0" parTransId="{7D709176-5FF0-4678-A405-F131ACBA4B49}" sibTransId="{DB3C1815-8BDA-41AF-8430-094A95DC9DFB}"/>
    <dgm:cxn modelId="{508EC8AA-5987-47C5-86A3-D1F5154905AD}" srcId="{2344472B-EF56-4C69-8D1D-CAB8482A5B9B}" destId="{B3AEB1FD-1A6B-4755-8E5F-FD638CF24AB4}" srcOrd="1" destOrd="0" parTransId="{3891E2F4-6D5F-4A47-BCF7-F4478F22EC4B}" sibTransId="{BE404EAE-3C3F-4F4C-AEF4-37CDF705C44D}"/>
    <dgm:cxn modelId="{D01C0BB1-A50F-4D34-A5BB-0E678A98D625}" type="presOf" srcId="{D826E93E-B77E-4824-B0B3-F8FB7FFEC98C}" destId="{B79655D5-F3A1-439D-ABAA-FAF4D2FE22A1}" srcOrd="1" destOrd="0" presId="urn:microsoft.com/office/officeart/2005/8/layout/orgChart1"/>
    <dgm:cxn modelId="{DCE933B8-042F-46C5-9944-D86955CA82BA}" type="presOf" srcId="{2DAB4B8E-E49F-4522-BE85-9594A37D0349}" destId="{D5972AE9-87B1-485B-AD43-F7AD9E36A77F}" srcOrd="1" destOrd="0" presId="urn:microsoft.com/office/officeart/2005/8/layout/orgChart1"/>
    <dgm:cxn modelId="{4C89BABD-00F8-496C-A022-BF508D815614}" type="presOf" srcId="{ABD93074-962D-4FDE-B20E-8C0E65EBABA5}" destId="{4FACFCB1-944D-4484-BFB7-1AB7246F964D}" srcOrd="0" destOrd="0" presId="urn:microsoft.com/office/officeart/2005/8/layout/orgChart1"/>
    <dgm:cxn modelId="{2628D9BF-D98F-493F-94EE-9FE73092B5A5}" type="presOf" srcId="{2344472B-EF56-4C69-8D1D-CAB8482A5B9B}" destId="{46D4EEB6-7048-4910-9B70-66E04DA9D5D1}" srcOrd="1" destOrd="0" presId="urn:microsoft.com/office/officeart/2005/8/layout/orgChart1"/>
    <dgm:cxn modelId="{80D18AC0-7FF5-4280-9764-6982E72B0E5C}" type="presOf" srcId="{7D709176-5FF0-4678-A405-F131ACBA4B49}" destId="{4BD0CBC2-95AB-4970-A4CA-981467BA3C01}" srcOrd="0" destOrd="0" presId="urn:microsoft.com/office/officeart/2005/8/layout/orgChart1"/>
    <dgm:cxn modelId="{CDF785CD-8F40-4606-9115-02A990E3CAD1}" srcId="{E1D53D54-7842-4D96-BE11-9F97C9C99C4E}" destId="{365D93B2-CFB8-4514-8825-BE9AE20811E2}" srcOrd="1" destOrd="0" parTransId="{89C2DAC2-0E4F-47E4-80E9-AC3027F07BE0}" sibTransId="{A1FB23F0-FB31-47C6-84FF-8F8A3D4EDF01}"/>
    <dgm:cxn modelId="{FB7C6BCF-5164-4EF1-8926-2073B5D3393B}" type="presOf" srcId="{A5C3A7B4-69AF-430B-8DCF-B55DC746CE03}" destId="{3782EF2F-3684-40FB-90D9-F59A4374568C}" srcOrd="0" destOrd="0" presId="urn:microsoft.com/office/officeart/2005/8/layout/orgChart1"/>
    <dgm:cxn modelId="{D67E77D1-9560-417C-8250-0B782750B822}" srcId="{92C39EF9-5C9E-45C1-AEE3-4C240C4C4025}" destId="{2DAB4B8E-E49F-4522-BE85-9594A37D0349}" srcOrd="0" destOrd="0" parTransId="{22F1AA66-EBCD-44C4-A485-CACDC5FE1B1A}" sibTransId="{160B97B3-0C43-4E51-84F5-7094491332F7}"/>
    <dgm:cxn modelId="{4870A2D5-1596-4A3E-8B6A-3670F03EAEC9}" type="presOf" srcId="{E1D53D54-7842-4D96-BE11-9F97C9C99C4E}" destId="{842DD798-01C3-4329-B4E2-A7BD56936F84}" srcOrd="0" destOrd="0" presId="urn:microsoft.com/office/officeart/2005/8/layout/orgChart1"/>
    <dgm:cxn modelId="{2D903AD9-9683-497A-833E-27E6B8E5BD50}" type="presOf" srcId="{E8E66210-1AFB-42AE-8AD4-ABF1128BC2D3}" destId="{B6938416-013F-45CD-BC5A-B756FD1E0762}" srcOrd="0" destOrd="0" presId="urn:microsoft.com/office/officeart/2005/8/layout/orgChart1"/>
    <dgm:cxn modelId="{A359AADA-E56B-4397-ABDC-770D805DBC34}" srcId="{2033377F-8797-484D-9D8B-0FF9EC9CD1C3}" destId="{73CFF6ED-54A7-47E7-BE82-BBB9FB304DA3}" srcOrd="1" destOrd="0" parTransId="{4D9DFAFE-CBE5-48F0-9F01-FB2CD4180B8B}" sibTransId="{EA034A90-8C33-4669-B419-05E3AAEB9DAC}"/>
    <dgm:cxn modelId="{49362ADC-2993-4E64-A81C-F25907193332}" srcId="{2DAB4B8E-E49F-4522-BE85-9594A37D0349}" destId="{A5C3A7B4-69AF-430B-8DCF-B55DC746CE03}" srcOrd="2" destOrd="0" parTransId="{37F6AB90-2A03-4A3C-B48C-B96085C514FD}" sibTransId="{DA9608F3-18B5-483D-8EE7-65D46C889998}"/>
    <dgm:cxn modelId="{4E9982DD-C7A7-42CB-BB2D-6543262880F5}" srcId="{C38A0EEE-28A0-441A-8711-6E77AF3EB2EF}" destId="{3B39F787-C7E6-4848-A5B2-4879D78E5EFF}" srcOrd="1" destOrd="0" parTransId="{73EB5E3F-CB2A-4AE0-A8D9-A8499B07AB68}" sibTransId="{FEB132E5-5740-4266-9CF2-6FF53CE2A06F}"/>
    <dgm:cxn modelId="{61ADFFE0-998F-4E05-8601-A3148199706A}" type="presOf" srcId="{4D9DFAFE-CBE5-48F0-9F01-FB2CD4180B8B}" destId="{6DF91B28-94DF-4B93-882C-1F7817FEC224}" srcOrd="0" destOrd="0" presId="urn:microsoft.com/office/officeart/2005/8/layout/orgChart1"/>
    <dgm:cxn modelId="{FCE178E1-5AE2-48FB-B3FD-2A2E43E85B04}" type="presOf" srcId="{2F812BDB-F4DC-4BA4-A2FF-1D3F256C847A}" destId="{5A3BBDAA-6BAB-40FD-91C8-C85D7282008A}" srcOrd="1" destOrd="0" presId="urn:microsoft.com/office/officeart/2005/8/layout/orgChart1"/>
    <dgm:cxn modelId="{C6D87EE3-5299-4E2A-8C2E-E5B4D1B3559C}" srcId="{C38A0EEE-28A0-441A-8711-6E77AF3EB2EF}" destId="{C1F2F971-21A6-4550-939B-FD40ED386FA7}" srcOrd="0" destOrd="0" parTransId="{60B39BD2-6BDD-4FE7-B882-71FAC722A5D2}" sibTransId="{1DDD0187-B13E-4DE0-871D-08BC96D4514A}"/>
    <dgm:cxn modelId="{245CB1E3-E4FE-4186-9B86-133B36116F9B}" srcId="{2033377F-8797-484D-9D8B-0FF9EC9CD1C3}" destId="{D826E93E-B77E-4824-B0B3-F8FB7FFEC98C}" srcOrd="0" destOrd="0" parTransId="{A2F4A388-F220-4686-856B-17C60F8E91A0}" sibTransId="{D67E46EB-7104-4D85-8947-401E9A47A540}"/>
    <dgm:cxn modelId="{F1E19BEC-8781-4C9B-868D-FBDBFB4A2E82}" type="presOf" srcId="{94AF416A-70BE-4A3B-9A52-31FAC095A9C2}" destId="{4AA9698B-5BE1-4978-BACC-377856BA5970}" srcOrd="0" destOrd="0" presId="urn:microsoft.com/office/officeart/2005/8/layout/orgChart1"/>
    <dgm:cxn modelId="{FDABC3F4-6608-49DE-BCF8-134231FD0FD5}" srcId="{E1D53D54-7842-4D96-BE11-9F97C9C99C4E}" destId="{710F5251-09CE-46A6-8E42-2035D8752B62}" srcOrd="0" destOrd="0" parTransId="{684576FB-2CAF-4E92-B897-C99F56700703}" sibTransId="{E2E898AB-5D57-436D-B651-6FEFA499EAEF}"/>
    <dgm:cxn modelId="{B2F104F8-A776-4B09-A083-70233961C38B}" type="presOf" srcId="{2033377F-8797-484D-9D8B-0FF9EC9CD1C3}" destId="{160A85F4-5F3D-4F6C-91B2-910F7769D304}" srcOrd="1" destOrd="0" presId="urn:microsoft.com/office/officeart/2005/8/layout/orgChart1"/>
    <dgm:cxn modelId="{FEBEC1FB-B25D-45F6-95BE-50436F86B483}" srcId="{A5C3A7B4-69AF-430B-8DCF-B55DC746CE03}" destId="{E8E66210-1AFB-42AE-8AD4-ABF1128BC2D3}" srcOrd="0" destOrd="0" parTransId="{94AF416A-70BE-4A3B-9A52-31FAC095A9C2}" sibTransId="{A231E3ED-43EE-47E8-AD8F-0D5D2E8EAE29}"/>
    <dgm:cxn modelId="{E10450FE-5395-4221-926C-076A51F3E1A0}" type="presOf" srcId="{E290FD8F-1DDB-4BAB-9DB0-BC99A933D34B}" destId="{E65BB139-9FF9-47EC-B39D-2EE98D07D233}" srcOrd="0" destOrd="0" presId="urn:microsoft.com/office/officeart/2005/8/layout/orgChart1"/>
    <dgm:cxn modelId="{62522AFF-3236-4D09-807F-CD0A93D1555A}" srcId="{2DAB4B8E-E49F-4522-BE85-9594A37D0349}" destId="{C38A0EEE-28A0-441A-8711-6E77AF3EB2EF}" srcOrd="4" destOrd="0" parTransId="{047E558F-6B36-452F-BBB6-D69BEA6BB7C1}" sibTransId="{7DA7975B-507D-4697-B50C-4387D16CDF66}"/>
    <dgm:cxn modelId="{5FEA3CB8-4184-40C6-91A6-68A6DDF10CB4}" type="presParOf" srcId="{C8C53686-7B46-4C7B-9FCA-1C01990445D1}" destId="{6228839F-2066-40CC-B9BE-0E9B1ACDABEA}" srcOrd="0" destOrd="0" presId="urn:microsoft.com/office/officeart/2005/8/layout/orgChart1"/>
    <dgm:cxn modelId="{2DF514C1-7C00-419D-A74F-936C13768108}" type="presParOf" srcId="{6228839F-2066-40CC-B9BE-0E9B1ACDABEA}" destId="{75BA03FA-E00E-482A-8433-670280B3B392}" srcOrd="0" destOrd="0" presId="urn:microsoft.com/office/officeart/2005/8/layout/orgChart1"/>
    <dgm:cxn modelId="{2209E288-C8B7-4A78-B947-D6598CC27A9B}" type="presParOf" srcId="{75BA03FA-E00E-482A-8433-670280B3B392}" destId="{1069761F-E8DC-4357-B4CB-3DAF3FE7CB7E}" srcOrd="0" destOrd="0" presId="urn:microsoft.com/office/officeart/2005/8/layout/orgChart1"/>
    <dgm:cxn modelId="{768E63CA-9C24-4FED-AEA2-1D41153CBCF5}" type="presParOf" srcId="{75BA03FA-E00E-482A-8433-670280B3B392}" destId="{D5972AE9-87B1-485B-AD43-F7AD9E36A77F}" srcOrd="1" destOrd="0" presId="urn:microsoft.com/office/officeart/2005/8/layout/orgChart1"/>
    <dgm:cxn modelId="{41A1787E-82DC-4D34-BC73-27C0ABC60D38}" type="presParOf" srcId="{6228839F-2066-40CC-B9BE-0E9B1ACDABEA}" destId="{06BCD4CE-A7B7-45D5-BDE2-F2DD902C6CC7}" srcOrd="1" destOrd="0" presId="urn:microsoft.com/office/officeart/2005/8/layout/orgChart1"/>
    <dgm:cxn modelId="{BA5FC3A9-019A-4E69-BBB5-B38496905C36}" type="presParOf" srcId="{06BCD4CE-A7B7-45D5-BDE2-F2DD902C6CC7}" destId="{4FACFCB1-944D-4484-BFB7-1AB7246F964D}" srcOrd="0" destOrd="0" presId="urn:microsoft.com/office/officeart/2005/8/layout/orgChart1"/>
    <dgm:cxn modelId="{EBD3B0F3-2B65-4AB1-9B92-68F8C0C81BE6}" type="presParOf" srcId="{06BCD4CE-A7B7-45D5-BDE2-F2DD902C6CC7}" destId="{300CA33E-9C6E-4712-AD37-40A2304BB84B}" srcOrd="1" destOrd="0" presId="urn:microsoft.com/office/officeart/2005/8/layout/orgChart1"/>
    <dgm:cxn modelId="{563ED7CD-2DF0-49EB-9172-6523DE496146}" type="presParOf" srcId="{300CA33E-9C6E-4712-AD37-40A2304BB84B}" destId="{3F1B3477-E06E-4A31-9AC0-DB4E0EC9E02C}" srcOrd="0" destOrd="0" presId="urn:microsoft.com/office/officeart/2005/8/layout/orgChart1"/>
    <dgm:cxn modelId="{C62FCF39-9B18-4513-889E-B9B9A0A84C11}" type="presParOf" srcId="{3F1B3477-E06E-4A31-9AC0-DB4E0EC9E02C}" destId="{B375A95B-3E17-4F2B-92D2-87F84EBCA54A}" srcOrd="0" destOrd="0" presId="urn:microsoft.com/office/officeart/2005/8/layout/orgChart1"/>
    <dgm:cxn modelId="{C3259EF7-B562-4B30-9EAE-E8F46105C245}" type="presParOf" srcId="{3F1B3477-E06E-4A31-9AC0-DB4E0EC9E02C}" destId="{46D4EEB6-7048-4910-9B70-66E04DA9D5D1}" srcOrd="1" destOrd="0" presId="urn:microsoft.com/office/officeart/2005/8/layout/orgChart1"/>
    <dgm:cxn modelId="{1F5D4848-1C0C-48D1-9F27-D4386B0CA5EA}" type="presParOf" srcId="{300CA33E-9C6E-4712-AD37-40A2304BB84B}" destId="{7FEAED81-1E0B-4554-B6FE-57B793D23F61}" srcOrd="1" destOrd="0" presId="urn:microsoft.com/office/officeart/2005/8/layout/orgChart1"/>
    <dgm:cxn modelId="{18D36430-7B0B-4D31-B5A0-155C3B97C368}" type="presParOf" srcId="{7FEAED81-1E0B-4554-B6FE-57B793D23F61}" destId="{4BD0CBC2-95AB-4970-A4CA-981467BA3C01}" srcOrd="0" destOrd="0" presId="urn:microsoft.com/office/officeart/2005/8/layout/orgChart1"/>
    <dgm:cxn modelId="{F2070FD7-1510-4FF9-AA9F-ECCD37D337B9}" type="presParOf" srcId="{7FEAED81-1E0B-4554-B6FE-57B793D23F61}" destId="{51FFC86B-3F1A-4789-B8CE-17195EB06885}" srcOrd="1" destOrd="0" presId="urn:microsoft.com/office/officeart/2005/8/layout/orgChart1"/>
    <dgm:cxn modelId="{C56545B4-1A4D-45E1-8C76-50D99D18DCC9}" type="presParOf" srcId="{51FFC86B-3F1A-4789-B8CE-17195EB06885}" destId="{FC5858E3-8ED5-47B5-ABAA-C05B654107F2}" srcOrd="0" destOrd="0" presId="urn:microsoft.com/office/officeart/2005/8/layout/orgChart1"/>
    <dgm:cxn modelId="{DCBF891B-AFBB-46DF-A14C-0AF99F08F5A2}" type="presParOf" srcId="{FC5858E3-8ED5-47B5-ABAA-C05B654107F2}" destId="{2090FC44-C352-480F-8BA0-1FC71F731C60}" srcOrd="0" destOrd="0" presId="urn:microsoft.com/office/officeart/2005/8/layout/orgChart1"/>
    <dgm:cxn modelId="{722745C3-C2F7-4106-9672-56076BF9C71C}" type="presParOf" srcId="{FC5858E3-8ED5-47B5-ABAA-C05B654107F2}" destId="{5A3BBDAA-6BAB-40FD-91C8-C85D7282008A}" srcOrd="1" destOrd="0" presId="urn:microsoft.com/office/officeart/2005/8/layout/orgChart1"/>
    <dgm:cxn modelId="{0610F446-175E-4CB2-A6BD-FCA6648189EC}" type="presParOf" srcId="{51FFC86B-3F1A-4789-B8CE-17195EB06885}" destId="{B5B76C0F-7DB6-4B56-9C04-A7D1D20B6134}" srcOrd="1" destOrd="0" presId="urn:microsoft.com/office/officeart/2005/8/layout/orgChart1"/>
    <dgm:cxn modelId="{5E19E966-7070-4F5E-8406-94E744159450}" type="presParOf" srcId="{51FFC86B-3F1A-4789-B8CE-17195EB06885}" destId="{14BF3AEE-C114-4223-BF4A-212215E1C914}" srcOrd="2" destOrd="0" presId="urn:microsoft.com/office/officeart/2005/8/layout/orgChart1"/>
    <dgm:cxn modelId="{855C4159-01F9-47E3-8593-A7CEEE48D973}" type="presParOf" srcId="{7FEAED81-1E0B-4554-B6FE-57B793D23F61}" destId="{7BF18927-31B0-441A-91BA-B09523DADCE0}" srcOrd="2" destOrd="0" presId="urn:microsoft.com/office/officeart/2005/8/layout/orgChart1"/>
    <dgm:cxn modelId="{CE3C47D7-5143-41F0-A0CF-FC85194E079F}" type="presParOf" srcId="{7FEAED81-1E0B-4554-B6FE-57B793D23F61}" destId="{DFFEF6F4-F897-4183-BE78-033E718ACF75}" srcOrd="3" destOrd="0" presId="urn:microsoft.com/office/officeart/2005/8/layout/orgChart1"/>
    <dgm:cxn modelId="{689E8A38-255B-4989-81D2-520B1E3D3736}" type="presParOf" srcId="{DFFEF6F4-F897-4183-BE78-033E718ACF75}" destId="{072353FA-E4E0-462C-BD47-FAE6C3146C62}" srcOrd="0" destOrd="0" presId="urn:microsoft.com/office/officeart/2005/8/layout/orgChart1"/>
    <dgm:cxn modelId="{AE275E71-A476-4A3C-B8B7-2E9B86601B84}" type="presParOf" srcId="{072353FA-E4E0-462C-BD47-FAE6C3146C62}" destId="{8988BA31-EC90-4673-86C7-1F1FC3C4DB38}" srcOrd="0" destOrd="0" presId="urn:microsoft.com/office/officeart/2005/8/layout/orgChart1"/>
    <dgm:cxn modelId="{03A68A3A-0FA0-4797-ACF1-D973EC698244}" type="presParOf" srcId="{072353FA-E4E0-462C-BD47-FAE6C3146C62}" destId="{E5C2DFAD-1240-4549-82BD-D23D6FD4503A}" srcOrd="1" destOrd="0" presId="urn:microsoft.com/office/officeart/2005/8/layout/orgChart1"/>
    <dgm:cxn modelId="{9BBB5DD1-7EE9-4E82-8421-24B95948FB18}" type="presParOf" srcId="{DFFEF6F4-F897-4183-BE78-033E718ACF75}" destId="{B87484B5-C01E-4279-B17B-9F206E260854}" srcOrd="1" destOrd="0" presId="urn:microsoft.com/office/officeart/2005/8/layout/orgChart1"/>
    <dgm:cxn modelId="{DA9FCF38-1D9D-4B1A-AA88-0B9D740F63E6}" type="presParOf" srcId="{DFFEF6F4-F897-4183-BE78-033E718ACF75}" destId="{6706DAF1-AD2C-4A3C-ADAF-B0DDE469C1E6}" srcOrd="2" destOrd="0" presId="urn:microsoft.com/office/officeart/2005/8/layout/orgChart1"/>
    <dgm:cxn modelId="{EE98892B-3D69-4CE8-AB80-87CC9006D1A4}" type="presParOf" srcId="{300CA33E-9C6E-4712-AD37-40A2304BB84B}" destId="{F5C3D849-6503-443E-8D45-02455B852D41}" srcOrd="2" destOrd="0" presId="urn:microsoft.com/office/officeart/2005/8/layout/orgChart1"/>
    <dgm:cxn modelId="{8BA70741-6DCE-4583-BC08-EBA908575507}" type="presParOf" srcId="{06BCD4CE-A7B7-45D5-BDE2-F2DD902C6CC7}" destId="{E65BB139-9FF9-47EC-B39D-2EE98D07D233}" srcOrd="2" destOrd="0" presId="urn:microsoft.com/office/officeart/2005/8/layout/orgChart1"/>
    <dgm:cxn modelId="{26653A82-BA4D-4A64-A9A2-F1EFFC101D70}" type="presParOf" srcId="{06BCD4CE-A7B7-45D5-BDE2-F2DD902C6CC7}" destId="{1B6984B0-94ED-4ED1-BC96-8CC8FF13DF82}" srcOrd="3" destOrd="0" presId="urn:microsoft.com/office/officeart/2005/8/layout/orgChart1"/>
    <dgm:cxn modelId="{D52D2774-08D7-48C4-8410-C6BE3D1F391B}" type="presParOf" srcId="{1B6984B0-94ED-4ED1-BC96-8CC8FF13DF82}" destId="{EDAE019E-E63E-4F15-9487-4F8A743FEF9F}" srcOrd="0" destOrd="0" presId="urn:microsoft.com/office/officeart/2005/8/layout/orgChart1"/>
    <dgm:cxn modelId="{D8EDC56B-1B46-460A-88C3-C3B591F8B435}" type="presParOf" srcId="{EDAE019E-E63E-4F15-9487-4F8A743FEF9F}" destId="{0EDBC96F-0F72-44B3-A91B-831AFDC7894F}" srcOrd="0" destOrd="0" presId="urn:microsoft.com/office/officeart/2005/8/layout/orgChart1"/>
    <dgm:cxn modelId="{87BCA502-542E-4DF0-BB32-29278416CC90}" type="presParOf" srcId="{EDAE019E-E63E-4F15-9487-4F8A743FEF9F}" destId="{160A85F4-5F3D-4F6C-91B2-910F7769D304}" srcOrd="1" destOrd="0" presId="urn:microsoft.com/office/officeart/2005/8/layout/orgChart1"/>
    <dgm:cxn modelId="{42E2CA8D-92D8-4301-B44D-6C8FBFC73E0A}" type="presParOf" srcId="{1B6984B0-94ED-4ED1-BC96-8CC8FF13DF82}" destId="{E8B8C08F-1C0C-480B-A800-97AEBC7A86BB}" srcOrd="1" destOrd="0" presId="urn:microsoft.com/office/officeart/2005/8/layout/orgChart1"/>
    <dgm:cxn modelId="{CF21C3FE-6288-4A35-85E4-010368748169}" type="presParOf" srcId="{E8B8C08F-1C0C-480B-A800-97AEBC7A86BB}" destId="{490FB40B-8A23-4E17-A24C-4EB438422913}" srcOrd="0" destOrd="0" presId="urn:microsoft.com/office/officeart/2005/8/layout/orgChart1"/>
    <dgm:cxn modelId="{9E3CA767-3775-47CE-93FB-709EBD2E73D8}" type="presParOf" srcId="{E8B8C08F-1C0C-480B-A800-97AEBC7A86BB}" destId="{230F2E4A-D93B-4412-B4BC-DDE2AD9063EC}" srcOrd="1" destOrd="0" presId="urn:microsoft.com/office/officeart/2005/8/layout/orgChart1"/>
    <dgm:cxn modelId="{B518AB72-8E5E-4805-BA48-94CBC5119B79}" type="presParOf" srcId="{230F2E4A-D93B-4412-B4BC-DDE2AD9063EC}" destId="{989A6DCD-C77A-438C-9A6E-F0DBBEB21D1B}" srcOrd="0" destOrd="0" presId="urn:microsoft.com/office/officeart/2005/8/layout/orgChart1"/>
    <dgm:cxn modelId="{B5E74B92-0861-4D34-8985-11E51CDD3FF8}" type="presParOf" srcId="{989A6DCD-C77A-438C-9A6E-F0DBBEB21D1B}" destId="{E50F8352-D03D-4750-A820-2D90C4F79385}" srcOrd="0" destOrd="0" presId="urn:microsoft.com/office/officeart/2005/8/layout/orgChart1"/>
    <dgm:cxn modelId="{A21D96AB-0E0E-4525-8191-846B8A0859E4}" type="presParOf" srcId="{989A6DCD-C77A-438C-9A6E-F0DBBEB21D1B}" destId="{B79655D5-F3A1-439D-ABAA-FAF4D2FE22A1}" srcOrd="1" destOrd="0" presId="urn:microsoft.com/office/officeart/2005/8/layout/orgChart1"/>
    <dgm:cxn modelId="{2406248C-EC01-4F03-BC21-89509C62D717}" type="presParOf" srcId="{230F2E4A-D93B-4412-B4BC-DDE2AD9063EC}" destId="{3EE2BFB7-8FC1-4D34-8C98-9DA1AFA6667A}" srcOrd="1" destOrd="0" presId="urn:microsoft.com/office/officeart/2005/8/layout/orgChart1"/>
    <dgm:cxn modelId="{A93156E1-AE86-478C-A434-AE20914BA7BF}" type="presParOf" srcId="{230F2E4A-D93B-4412-B4BC-DDE2AD9063EC}" destId="{3B9F5B7C-DC61-4CEA-901C-9D0FA6ECDB97}" srcOrd="2" destOrd="0" presId="urn:microsoft.com/office/officeart/2005/8/layout/orgChart1"/>
    <dgm:cxn modelId="{2111731B-AABB-47DE-A37D-4422275F2526}" type="presParOf" srcId="{E8B8C08F-1C0C-480B-A800-97AEBC7A86BB}" destId="{6DF91B28-94DF-4B93-882C-1F7817FEC224}" srcOrd="2" destOrd="0" presId="urn:microsoft.com/office/officeart/2005/8/layout/orgChart1"/>
    <dgm:cxn modelId="{BCFF2AE0-E025-4043-A67E-94399E03EF81}" type="presParOf" srcId="{E8B8C08F-1C0C-480B-A800-97AEBC7A86BB}" destId="{35F98953-4C6E-4EDC-A441-1531352AA844}" srcOrd="3" destOrd="0" presId="urn:microsoft.com/office/officeart/2005/8/layout/orgChart1"/>
    <dgm:cxn modelId="{053322EE-0232-4347-B780-92FCA24EE101}" type="presParOf" srcId="{35F98953-4C6E-4EDC-A441-1531352AA844}" destId="{55F16724-A14A-4E61-B25F-CDF283F5AC01}" srcOrd="0" destOrd="0" presId="urn:microsoft.com/office/officeart/2005/8/layout/orgChart1"/>
    <dgm:cxn modelId="{F2694662-7ACE-4279-9A66-398F3287A51A}" type="presParOf" srcId="{55F16724-A14A-4E61-B25F-CDF283F5AC01}" destId="{7F87822C-22B6-43D1-BBA7-956346B62097}" srcOrd="0" destOrd="0" presId="urn:microsoft.com/office/officeart/2005/8/layout/orgChart1"/>
    <dgm:cxn modelId="{0E497F4F-FAEA-4C47-A62C-B56A582C2EA2}" type="presParOf" srcId="{55F16724-A14A-4E61-B25F-CDF283F5AC01}" destId="{1FBA7229-E054-4F7C-A9EC-42322671AA15}" srcOrd="1" destOrd="0" presId="urn:microsoft.com/office/officeart/2005/8/layout/orgChart1"/>
    <dgm:cxn modelId="{8E0700F2-134F-4EC4-8806-96456AA38DCB}" type="presParOf" srcId="{35F98953-4C6E-4EDC-A441-1531352AA844}" destId="{EC8E482B-90D5-4E32-A270-C78E7FC9BE22}" srcOrd="1" destOrd="0" presId="urn:microsoft.com/office/officeart/2005/8/layout/orgChart1"/>
    <dgm:cxn modelId="{687F9627-B8A0-48C3-A1B9-8E93132B3FE4}" type="presParOf" srcId="{35F98953-4C6E-4EDC-A441-1531352AA844}" destId="{70C9CA25-3331-467C-9109-5CA189889A22}" srcOrd="2" destOrd="0" presId="urn:microsoft.com/office/officeart/2005/8/layout/orgChart1"/>
    <dgm:cxn modelId="{0615DE74-FB0E-4ADD-A482-BB7B0BEA10F7}" type="presParOf" srcId="{1B6984B0-94ED-4ED1-BC96-8CC8FF13DF82}" destId="{FD962DB7-63B3-4C16-91DF-794DB00E201F}" srcOrd="2" destOrd="0" presId="urn:microsoft.com/office/officeart/2005/8/layout/orgChart1"/>
    <dgm:cxn modelId="{3FD05D68-4280-47B3-A80B-FF50D97A0E77}" type="presParOf" srcId="{06BCD4CE-A7B7-45D5-BDE2-F2DD902C6CC7}" destId="{773AE3F9-3AF2-46CF-A9CC-144C07AFD7DA}" srcOrd="4" destOrd="0" presId="urn:microsoft.com/office/officeart/2005/8/layout/orgChart1"/>
    <dgm:cxn modelId="{377DC639-85D7-407C-A818-F92C581AEBAB}" type="presParOf" srcId="{06BCD4CE-A7B7-45D5-BDE2-F2DD902C6CC7}" destId="{B72EA0B3-FCF2-45C5-8896-50870A8A29F9}" srcOrd="5" destOrd="0" presId="urn:microsoft.com/office/officeart/2005/8/layout/orgChart1"/>
    <dgm:cxn modelId="{CC74908B-7152-43F6-AE47-257D9AFF3786}" type="presParOf" srcId="{B72EA0B3-FCF2-45C5-8896-50870A8A29F9}" destId="{225F78D0-6908-4C67-9A3C-54FF76C80FDB}" srcOrd="0" destOrd="0" presId="urn:microsoft.com/office/officeart/2005/8/layout/orgChart1"/>
    <dgm:cxn modelId="{68E3491E-AA12-463C-9607-412246B25101}" type="presParOf" srcId="{225F78D0-6908-4C67-9A3C-54FF76C80FDB}" destId="{3782EF2F-3684-40FB-90D9-F59A4374568C}" srcOrd="0" destOrd="0" presId="urn:microsoft.com/office/officeart/2005/8/layout/orgChart1"/>
    <dgm:cxn modelId="{65923A11-61FA-4B70-943A-3E5470D16BFA}" type="presParOf" srcId="{225F78D0-6908-4C67-9A3C-54FF76C80FDB}" destId="{D29E0C4E-6FAB-43BF-9FB3-33969E7A0903}" srcOrd="1" destOrd="0" presId="urn:microsoft.com/office/officeart/2005/8/layout/orgChart1"/>
    <dgm:cxn modelId="{C7B211C3-627E-40D4-A519-732D83BA4348}" type="presParOf" srcId="{B72EA0B3-FCF2-45C5-8896-50870A8A29F9}" destId="{75CAB8E3-4F6C-4340-82B2-AC91A4774BBD}" srcOrd="1" destOrd="0" presId="urn:microsoft.com/office/officeart/2005/8/layout/orgChart1"/>
    <dgm:cxn modelId="{936E1BA8-6728-4613-A532-5926E9A55361}" type="presParOf" srcId="{75CAB8E3-4F6C-4340-82B2-AC91A4774BBD}" destId="{4AA9698B-5BE1-4978-BACC-377856BA5970}" srcOrd="0" destOrd="0" presId="urn:microsoft.com/office/officeart/2005/8/layout/orgChart1"/>
    <dgm:cxn modelId="{6DDE5BCE-1520-4EC8-A951-A5FEDFEB5246}" type="presParOf" srcId="{75CAB8E3-4F6C-4340-82B2-AC91A4774BBD}" destId="{E6AE8D2B-3346-4FDC-9D99-9A3314C7A565}" srcOrd="1" destOrd="0" presId="urn:microsoft.com/office/officeart/2005/8/layout/orgChart1"/>
    <dgm:cxn modelId="{8F4845B8-2C14-4623-9D80-15E007F3D3AF}" type="presParOf" srcId="{E6AE8D2B-3346-4FDC-9D99-9A3314C7A565}" destId="{3E4FE2DB-E6B9-437B-A325-BA8A6BE03BFA}" srcOrd="0" destOrd="0" presId="urn:microsoft.com/office/officeart/2005/8/layout/orgChart1"/>
    <dgm:cxn modelId="{133B3CE7-0BF0-488B-805C-FC7031044C99}" type="presParOf" srcId="{3E4FE2DB-E6B9-437B-A325-BA8A6BE03BFA}" destId="{B6938416-013F-45CD-BC5A-B756FD1E0762}" srcOrd="0" destOrd="0" presId="urn:microsoft.com/office/officeart/2005/8/layout/orgChart1"/>
    <dgm:cxn modelId="{1E04855E-9080-48D7-B687-00F9C83937F6}" type="presParOf" srcId="{3E4FE2DB-E6B9-437B-A325-BA8A6BE03BFA}" destId="{328EE516-AB50-4C61-B427-15D0165539C2}" srcOrd="1" destOrd="0" presId="urn:microsoft.com/office/officeart/2005/8/layout/orgChart1"/>
    <dgm:cxn modelId="{F288A86D-6C03-4072-9B70-0360E4F06463}" type="presParOf" srcId="{E6AE8D2B-3346-4FDC-9D99-9A3314C7A565}" destId="{E17C7E4D-3079-4E2C-A5C7-F193579392D6}" srcOrd="1" destOrd="0" presId="urn:microsoft.com/office/officeart/2005/8/layout/orgChart1"/>
    <dgm:cxn modelId="{ADA03B88-DF9E-457C-953B-A9D49D91C883}" type="presParOf" srcId="{E6AE8D2B-3346-4FDC-9D99-9A3314C7A565}" destId="{FDE52BCA-1EC3-462E-A845-2FC5C0DCC764}" srcOrd="2" destOrd="0" presId="urn:microsoft.com/office/officeart/2005/8/layout/orgChart1"/>
    <dgm:cxn modelId="{EEA39A45-5B7A-4A90-B84E-217AE5BE30F3}" type="presParOf" srcId="{75CAB8E3-4F6C-4340-82B2-AC91A4774BBD}" destId="{FC766087-2B3B-4E5F-BFE0-F6D19F5A08BA}" srcOrd="2" destOrd="0" presId="urn:microsoft.com/office/officeart/2005/8/layout/orgChart1"/>
    <dgm:cxn modelId="{C7CF255B-70C2-48BA-AD23-3BB221E06FBF}" type="presParOf" srcId="{75CAB8E3-4F6C-4340-82B2-AC91A4774BBD}" destId="{D0CB7EE8-9A4B-44B4-B30D-C2E81D6E2362}" srcOrd="3" destOrd="0" presId="urn:microsoft.com/office/officeart/2005/8/layout/orgChart1"/>
    <dgm:cxn modelId="{287BF0A6-A04D-4099-A3BE-17EE02E47053}" type="presParOf" srcId="{D0CB7EE8-9A4B-44B4-B30D-C2E81D6E2362}" destId="{E5217398-1D38-4FA7-8B47-090DCE221E96}" srcOrd="0" destOrd="0" presId="urn:microsoft.com/office/officeart/2005/8/layout/orgChart1"/>
    <dgm:cxn modelId="{A5DE51B6-EE5D-46F6-8033-690F5C8506CC}" type="presParOf" srcId="{E5217398-1D38-4FA7-8B47-090DCE221E96}" destId="{EBAD74FB-5649-4E1A-A41E-BFD89AA42465}" srcOrd="0" destOrd="0" presId="urn:microsoft.com/office/officeart/2005/8/layout/orgChart1"/>
    <dgm:cxn modelId="{350F380C-2E4F-41C6-B15A-2CDDD23A1411}" type="presParOf" srcId="{E5217398-1D38-4FA7-8B47-090DCE221E96}" destId="{099D3BC3-767B-4118-BC35-C04D93FDC652}" srcOrd="1" destOrd="0" presId="urn:microsoft.com/office/officeart/2005/8/layout/orgChart1"/>
    <dgm:cxn modelId="{B418D1B6-287F-471B-B4CA-4C7D40585845}" type="presParOf" srcId="{D0CB7EE8-9A4B-44B4-B30D-C2E81D6E2362}" destId="{848DC73D-D76B-43A8-8C39-2C562C666C6E}" srcOrd="1" destOrd="0" presId="urn:microsoft.com/office/officeart/2005/8/layout/orgChart1"/>
    <dgm:cxn modelId="{60DEED55-3157-4A4D-9584-A1701579F33E}" type="presParOf" srcId="{D0CB7EE8-9A4B-44B4-B30D-C2E81D6E2362}" destId="{AA3D4CC1-705B-48A6-B7C2-3D6020B95872}" srcOrd="2" destOrd="0" presId="urn:microsoft.com/office/officeart/2005/8/layout/orgChart1"/>
    <dgm:cxn modelId="{778A9CC7-7E3F-4BA8-92EA-9DCC884A30E4}" type="presParOf" srcId="{B72EA0B3-FCF2-45C5-8896-50870A8A29F9}" destId="{261C5813-B26C-4A12-8BFC-481C2F997B55}" srcOrd="2" destOrd="0" presId="urn:microsoft.com/office/officeart/2005/8/layout/orgChart1"/>
    <dgm:cxn modelId="{7617AC3C-1705-42A5-AF96-57E654CDF4DE}" type="presParOf" srcId="{06BCD4CE-A7B7-45D5-BDE2-F2DD902C6CC7}" destId="{A1D430A2-D7B1-4EF5-8963-F443B916DEAF}" srcOrd="6" destOrd="0" presId="urn:microsoft.com/office/officeart/2005/8/layout/orgChart1"/>
    <dgm:cxn modelId="{06FBEDE0-EA0B-4D34-A2ED-A8B21497133F}" type="presParOf" srcId="{06BCD4CE-A7B7-45D5-BDE2-F2DD902C6CC7}" destId="{5CDFFA79-FB1D-47DC-BBD6-70D901558A4F}" srcOrd="7" destOrd="0" presId="urn:microsoft.com/office/officeart/2005/8/layout/orgChart1"/>
    <dgm:cxn modelId="{34B8311B-578C-4FFE-A2E0-C160F028AA38}" type="presParOf" srcId="{5CDFFA79-FB1D-47DC-BBD6-70D901558A4F}" destId="{49F4AECD-88F5-4B30-A560-CC0974A0729C}" srcOrd="0" destOrd="0" presId="urn:microsoft.com/office/officeart/2005/8/layout/orgChart1"/>
    <dgm:cxn modelId="{21C682A8-2D2A-44FB-BD4F-0B7620F8F715}" type="presParOf" srcId="{49F4AECD-88F5-4B30-A560-CC0974A0729C}" destId="{842DD798-01C3-4329-B4E2-A7BD56936F84}" srcOrd="0" destOrd="0" presId="urn:microsoft.com/office/officeart/2005/8/layout/orgChart1"/>
    <dgm:cxn modelId="{3D24D74D-9F48-40E6-974B-76D84A640004}" type="presParOf" srcId="{49F4AECD-88F5-4B30-A560-CC0974A0729C}" destId="{F8C6716C-D643-404A-95C4-CA235399A2FF}" srcOrd="1" destOrd="0" presId="urn:microsoft.com/office/officeart/2005/8/layout/orgChart1"/>
    <dgm:cxn modelId="{2C0F407A-3346-4614-BC26-8D50DD5F495F}" type="presParOf" srcId="{5CDFFA79-FB1D-47DC-BBD6-70D901558A4F}" destId="{9788F29B-10BC-420D-A9DB-FB2B62542AA5}" srcOrd="1" destOrd="0" presId="urn:microsoft.com/office/officeart/2005/8/layout/orgChart1"/>
    <dgm:cxn modelId="{F634FB7B-69A0-45AC-B915-4D384BF66FE9}" type="presParOf" srcId="{9788F29B-10BC-420D-A9DB-FB2B62542AA5}" destId="{9BFE3170-BDEC-4798-B145-9E7030B0FE6B}" srcOrd="0" destOrd="0" presId="urn:microsoft.com/office/officeart/2005/8/layout/orgChart1"/>
    <dgm:cxn modelId="{24197839-1CFD-48D3-944C-24A951E66B1A}" type="presParOf" srcId="{9788F29B-10BC-420D-A9DB-FB2B62542AA5}" destId="{9F1B9B62-088C-45C2-AD2E-B3DEB7886A14}" srcOrd="1" destOrd="0" presId="urn:microsoft.com/office/officeart/2005/8/layout/orgChart1"/>
    <dgm:cxn modelId="{9AE59AA0-8725-4D6C-AD8F-B5C5646062EC}" type="presParOf" srcId="{9F1B9B62-088C-45C2-AD2E-B3DEB7886A14}" destId="{0E3159EE-2BF1-4D19-B574-401F07E8007F}" srcOrd="0" destOrd="0" presId="urn:microsoft.com/office/officeart/2005/8/layout/orgChart1"/>
    <dgm:cxn modelId="{D27146AB-BD45-4C3A-B3A9-3EF987BDD830}" type="presParOf" srcId="{0E3159EE-2BF1-4D19-B574-401F07E8007F}" destId="{BD5585EF-9CDE-4329-A846-2DBCAA4804D5}" srcOrd="0" destOrd="0" presId="urn:microsoft.com/office/officeart/2005/8/layout/orgChart1"/>
    <dgm:cxn modelId="{76E3F578-188E-41D2-AE37-01A7882A51FE}" type="presParOf" srcId="{0E3159EE-2BF1-4D19-B574-401F07E8007F}" destId="{814E7084-0FA1-4C45-BAE5-F62AA6C5E6A0}" srcOrd="1" destOrd="0" presId="urn:microsoft.com/office/officeart/2005/8/layout/orgChart1"/>
    <dgm:cxn modelId="{18428A1C-F184-45AA-80F9-894C27DDB664}" type="presParOf" srcId="{9F1B9B62-088C-45C2-AD2E-B3DEB7886A14}" destId="{4075B414-B42F-4D51-8E93-9DAF73E2057F}" srcOrd="1" destOrd="0" presId="urn:microsoft.com/office/officeart/2005/8/layout/orgChart1"/>
    <dgm:cxn modelId="{A761BB32-AAA5-40B2-BDF7-2624138CFAE7}" type="presParOf" srcId="{9F1B9B62-088C-45C2-AD2E-B3DEB7886A14}" destId="{35564BB3-47D0-4AA6-9197-35557E8483B3}" srcOrd="2" destOrd="0" presId="urn:microsoft.com/office/officeart/2005/8/layout/orgChart1"/>
    <dgm:cxn modelId="{21EA74AF-81AE-43BF-9B65-5B7A723B340B}" type="presParOf" srcId="{9788F29B-10BC-420D-A9DB-FB2B62542AA5}" destId="{D0F2AEB4-1B38-46D6-9ECB-5FCE33612F51}" srcOrd="2" destOrd="0" presId="urn:microsoft.com/office/officeart/2005/8/layout/orgChart1"/>
    <dgm:cxn modelId="{D69D6220-AE27-49D2-B48C-607CDC9CA80A}" type="presParOf" srcId="{9788F29B-10BC-420D-A9DB-FB2B62542AA5}" destId="{59B4BC5C-D994-4A38-AC9D-4B70AAEB9E67}" srcOrd="3" destOrd="0" presId="urn:microsoft.com/office/officeart/2005/8/layout/orgChart1"/>
    <dgm:cxn modelId="{D9BB309F-CAFF-4E4D-ACC8-5ED91EAED45E}" type="presParOf" srcId="{59B4BC5C-D994-4A38-AC9D-4B70AAEB9E67}" destId="{C766FDB6-DF5A-43E6-9974-5F49F5DCAFB2}" srcOrd="0" destOrd="0" presId="urn:microsoft.com/office/officeart/2005/8/layout/orgChart1"/>
    <dgm:cxn modelId="{4BCA3AD9-F375-40B6-84D9-24156522B07D}" type="presParOf" srcId="{C766FDB6-DF5A-43E6-9974-5F49F5DCAFB2}" destId="{ED486795-94C2-4008-8820-B14ACFD85F9B}" srcOrd="0" destOrd="0" presId="urn:microsoft.com/office/officeart/2005/8/layout/orgChart1"/>
    <dgm:cxn modelId="{DCB93219-F4BB-4089-9787-B942D24D397B}" type="presParOf" srcId="{C766FDB6-DF5A-43E6-9974-5F49F5DCAFB2}" destId="{DC627D67-D92F-4EB8-9B85-0002D6A71D78}" srcOrd="1" destOrd="0" presId="urn:microsoft.com/office/officeart/2005/8/layout/orgChart1"/>
    <dgm:cxn modelId="{6532E41D-A4CB-431E-AD44-5EE70202281D}" type="presParOf" srcId="{59B4BC5C-D994-4A38-AC9D-4B70AAEB9E67}" destId="{799C13D6-F485-44AD-A3A7-96A574D5CA45}" srcOrd="1" destOrd="0" presId="urn:microsoft.com/office/officeart/2005/8/layout/orgChart1"/>
    <dgm:cxn modelId="{21F89F0B-8318-4F52-86BD-CAB13EA9DC39}" type="presParOf" srcId="{59B4BC5C-D994-4A38-AC9D-4B70AAEB9E67}" destId="{DB297C88-069F-4A4A-87B8-E8DD6C786E42}" srcOrd="2" destOrd="0" presId="urn:microsoft.com/office/officeart/2005/8/layout/orgChart1"/>
    <dgm:cxn modelId="{FFD943FD-DA3A-4112-9AC0-CC8B58D39AF3}" type="presParOf" srcId="{5CDFFA79-FB1D-47DC-BBD6-70D901558A4F}" destId="{80BD2859-E6B2-4C82-8443-2BF90303BCE3}" srcOrd="2" destOrd="0" presId="urn:microsoft.com/office/officeart/2005/8/layout/orgChart1"/>
    <dgm:cxn modelId="{7AFB600B-E0F2-469E-B0B9-C1F190279DBE}" type="presParOf" srcId="{06BCD4CE-A7B7-45D5-BDE2-F2DD902C6CC7}" destId="{F2AC4162-622A-4A41-BC96-21784D3998BE}" srcOrd="8" destOrd="0" presId="urn:microsoft.com/office/officeart/2005/8/layout/orgChart1"/>
    <dgm:cxn modelId="{5F95400F-10B4-4122-B715-4F5C3461A1A8}" type="presParOf" srcId="{06BCD4CE-A7B7-45D5-BDE2-F2DD902C6CC7}" destId="{A9156573-9CA2-476A-843C-C21CE671AC67}" srcOrd="9" destOrd="0" presId="urn:microsoft.com/office/officeart/2005/8/layout/orgChart1"/>
    <dgm:cxn modelId="{E8970FCB-AD97-44E9-AF16-B3D7F89A56EE}" type="presParOf" srcId="{A9156573-9CA2-476A-843C-C21CE671AC67}" destId="{CB7DC5E4-E11C-4FC9-9344-6A7937C33940}" srcOrd="0" destOrd="0" presId="urn:microsoft.com/office/officeart/2005/8/layout/orgChart1"/>
    <dgm:cxn modelId="{8C0C39FB-4102-46E1-8739-31118C1EF252}" type="presParOf" srcId="{CB7DC5E4-E11C-4FC9-9344-6A7937C33940}" destId="{EF7D9A42-FA6A-48D2-A289-96E1A42363D4}" srcOrd="0" destOrd="0" presId="urn:microsoft.com/office/officeart/2005/8/layout/orgChart1"/>
    <dgm:cxn modelId="{634401A7-A365-4DAF-A139-471F3C21882B}" type="presParOf" srcId="{CB7DC5E4-E11C-4FC9-9344-6A7937C33940}" destId="{AA81B18E-43FA-48FC-9C04-DB73E53840FA}" srcOrd="1" destOrd="0" presId="urn:microsoft.com/office/officeart/2005/8/layout/orgChart1"/>
    <dgm:cxn modelId="{D6340B62-F365-40FF-B2A6-7CB5C768BDF4}" type="presParOf" srcId="{A9156573-9CA2-476A-843C-C21CE671AC67}" destId="{D35A389F-0FBE-4C49-BF4B-D2394AC50298}" srcOrd="1" destOrd="0" presId="urn:microsoft.com/office/officeart/2005/8/layout/orgChart1"/>
    <dgm:cxn modelId="{812CBDCC-1388-4C2D-BDF5-3590BC84D6C3}" type="presParOf" srcId="{D35A389F-0FBE-4C49-BF4B-D2394AC50298}" destId="{85BFF5C2-DD11-4F6A-B828-453863943BD3}" srcOrd="0" destOrd="0" presId="urn:microsoft.com/office/officeart/2005/8/layout/orgChart1"/>
    <dgm:cxn modelId="{FD8BF495-126F-4C24-B346-6DFD0E20D439}" type="presParOf" srcId="{D35A389F-0FBE-4C49-BF4B-D2394AC50298}" destId="{9E63E6ED-9590-4D36-A6B8-B427BD8A6FBF}" srcOrd="1" destOrd="0" presId="urn:microsoft.com/office/officeart/2005/8/layout/orgChart1"/>
    <dgm:cxn modelId="{D9174096-AE11-47CB-B4E7-04027C524E0E}" type="presParOf" srcId="{9E63E6ED-9590-4D36-A6B8-B427BD8A6FBF}" destId="{2CE6526A-00A2-4576-AE26-833165CD27BB}" srcOrd="0" destOrd="0" presId="urn:microsoft.com/office/officeart/2005/8/layout/orgChart1"/>
    <dgm:cxn modelId="{91C227D6-D3DE-4D7D-93EF-4BAD5496C1EB}" type="presParOf" srcId="{2CE6526A-00A2-4576-AE26-833165CD27BB}" destId="{D7FC3564-778C-4BA1-959A-2599F1DBA8D3}" srcOrd="0" destOrd="0" presId="urn:microsoft.com/office/officeart/2005/8/layout/orgChart1"/>
    <dgm:cxn modelId="{D48A377A-13CE-415C-A1B1-265F924EF480}" type="presParOf" srcId="{2CE6526A-00A2-4576-AE26-833165CD27BB}" destId="{BCCD7E5C-DBB9-4D6E-B82E-DEBA72C6650F}" srcOrd="1" destOrd="0" presId="urn:microsoft.com/office/officeart/2005/8/layout/orgChart1"/>
    <dgm:cxn modelId="{D52D7525-3391-461D-B48E-D85A818E03A0}" type="presParOf" srcId="{9E63E6ED-9590-4D36-A6B8-B427BD8A6FBF}" destId="{EB2FA60F-2AC5-4F9A-8BDF-3A40D3CC039D}" srcOrd="1" destOrd="0" presId="urn:microsoft.com/office/officeart/2005/8/layout/orgChart1"/>
    <dgm:cxn modelId="{552D696F-A540-4689-AE7D-CD5EBFE7D5C8}" type="presParOf" srcId="{9E63E6ED-9590-4D36-A6B8-B427BD8A6FBF}" destId="{D0C90CF4-31C7-42AD-BD4C-28F75EBA6E1C}" srcOrd="2" destOrd="0" presId="urn:microsoft.com/office/officeart/2005/8/layout/orgChart1"/>
    <dgm:cxn modelId="{5CF6CEE1-548A-434E-8F6E-094B70265DF3}" type="presParOf" srcId="{D35A389F-0FBE-4C49-BF4B-D2394AC50298}" destId="{A337A74B-DA01-49EC-93B3-6960AC2CD86E}" srcOrd="2" destOrd="0" presId="urn:microsoft.com/office/officeart/2005/8/layout/orgChart1"/>
    <dgm:cxn modelId="{DF96AE1D-BDB7-4251-87DC-8CF5B164BD1C}" type="presParOf" srcId="{D35A389F-0FBE-4C49-BF4B-D2394AC50298}" destId="{B3179D32-36CC-4A95-A0DB-858A2EE78FA4}" srcOrd="3" destOrd="0" presId="urn:microsoft.com/office/officeart/2005/8/layout/orgChart1"/>
    <dgm:cxn modelId="{528FB87D-5FC3-47EE-ABAA-38D51625B179}" type="presParOf" srcId="{B3179D32-36CC-4A95-A0DB-858A2EE78FA4}" destId="{8F63816C-4200-4DFE-9608-D383BB44E0B9}" srcOrd="0" destOrd="0" presId="urn:microsoft.com/office/officeart/2005/8/layout/orgChart1"/>
    <dgm:cxn modelId="{687EE3FA-291F-4D5E-905C-CEE4EF230BBB}" type="presParOf" srcId="{8F63816C-4200-4DFE-9608-D383BB44E0B9}" destId="{BEC6590F-E44E-43B8-A9D6-A34EAC48AE50}" srcOrd="0" destOrd="0" presId="urn:microsoft.com/office/officeart/2005/8/layout/orgChart1"/>
    <dgm:cxn modelId="{4371A891-BF22-42CC-848C-5635FBBBA0A9}" type="presParOf" srcId="{8F63816C-4200-4DFE-9608-D383BB44E0B9}" destId="{AC75844F-2DBD-4769-BEE5-B995FA1D5CBF}" srcOrd="1" destOrd="0" presId="urn:microsoft.com/office/officeart/2005/8/layout/orgChart1"/>
    <dgm:cxn modelId="{E77454D4-FAE4-4DDC-94B2-F947DAE9A8E8}" type="presParOf" srcId="{B3179D32-36CC-4A95-A0DB-858A2EE78FA4}" destId="{01B649A7-6351-439E-8E77-6D14F33B5BAF}" srcOrd="1" destOrd="0" presId="urn:microsoft.com/office/officeart/2005/8/layout/orgChart1"/>
    <dgm:cxn modelId="{AEE353D7-0B79-43E4-9D4D-C9891197CE2A}" type="presParOf" srcId="{B3179D32-36CC-4A95-A0DB-858A2EE78FA4}" destId="{AF9E7F0B-07A7-46BE-B870-2291E26971C2}" srcOrd="2" destOrd="0" presId="urn:microsoft.com/office/officeart/2005/8/layout/orgChart1"/>
    <dgm:cxn modelId="{31445D86-2CC6-489F-8348-50A68BF0ECFA}" type="presParOf" srcId="{A9156573-9CA2-476A-843C-C21CE671AC67}" destId="{9C00BC32-4631-41EE-A02E-F41754EF8EEB}" srcOrd="2" destOrd="0" presId="urn:microsoft.com/office/officeart/2005/8/layout/orgChart1"/>
    <dgm:cxn modelId="{FAE39012-D154-4C84-9290-6252BCF89CB6}" type="presParOf" srcId="{6228839F-2066-40CC-B9BE-0E9B1ACDABEA}" destId="{FDFD92DC-48F9-4835-8032-5C8B63EF0BE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B068A77-1564-4A1F-AF37-4E33C055B188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471B155A-0F0B-4CDF-8807-AE87FBD54349}">
      <dgm:prSet/>
      <dgm:spPr/>
      <dgm:t>
        <a:bodyPr/>
        <a:lstStyle/>
        <a:p>
          <a:r>
            <a:rPr lang="en-GB" dirty="0"/>
            <a:t>Shift-Left Testing Strategies</a:t>
          </a:r>
        </a:p>
      </dgm:t>
    </dgm:pt>
    <dgm:pt modelId="{9BE9BD23-BD7B-4D1A-991A-16186EC6DDA2}" type="parTrans" cxnId="{3ED5F33F-4D94-452B-B815-8ABCFCCF5842}">
      <dgm:prSet/>
      <dgm:spPr/>
      <dgm:t>
        <a:bodyPr/>
        <a:lstStyle/>
        <a:p>
          <a:endParaRPr lang="en-GB"/>
        </a:p>
      </dgm:t>
    </dgm:pt>
    <dgm:pt modelId="{E826BA0D-EDD6-4787-B23A-D693267F6D4D}" type="sibTrans" cxnId="{3ED5F33F-4D94-452B-B815-8ABCFCCF5842}">
      <dgm:prSet/>
      <dgm:spPr/>
      <dgm:t>
        <a:bodyPr/>
        <a:lstStyle/>
        <a:p>
          <a:endParaRPr lang="en-GB"/>
        </a:p>
      </dgm:t>
    </dgm:pt>
    <dgm:pt modelId="{72E04526-692D-4602-A460-DA093FE24462}">
      <dgm:prSet/>
      <dgm:spPr/>
      <dgm:t>
        <a:bodyPr/>
        <a:lstStyle/>
        <a:p>
          <a:r>
            <a:rPr lang="en-GB" b="0" i="0" dirty="0"/>
            <a:t>Early Requirement Analysis and Test Planning</a:t>
          </a:r>
          <a:endParaRPr lang="en-GB" dirty="0"/>
        </a:p>
      </dgm:t>
    </dgm:pt>
    <dgm:pt modelId="{863299B4-F4FE-4BCD-B391-6201322CC864}" type="parTrans" cxnId="{B11D82E2-08ED-4729-B23E-C5D3D739ECF9}">
      <dgm:prSet/>
      <dgm:spPr/>
      <dgm:t>
        <a:bodyPr/>
        <a:lstStyle/>
        <a:p>
          <a:endParaRPr lang="en-GB"/>
        </a:p>
      </dgm:t>
    </dgm:pt>
    <dgm:pt modelId="{D9E20209-C5BF-4D27-87EF-D32117978EF5}" type="sibTrans" cxnId="{B11D82E2-08ED-4729-B23E-C5D3D739ECF9}">
      <dgm:prSet/>
      <dgm:spPr/>
      <dgm:t>
        <a:bodyPr/>
        <a:lstStyle/>
        <a:p>
          <a:endParaRPr lang="en-GB"/>
        </a:p>
      </dgm:t>
    </dgm:pt>
    <dgm:pt modelId="{9E1250E3-4022-4F57-8961-4EABAD097DAD}">
      <dgm:prSet/>
      <dgm:spPr/>
      <dgm:t>
        <a:bodyPr/>
        <a:lstStyle/>
        <a:p>
          <a:r>
            <a:rPr lang="en-GB" b="0" i="0" dirty="0"/>
            <a:t>Exploratory Testing in Early Stages</a:t>
          </a:r>
          <a:endParaRPr lang="en-GB" dirty="0"/>
        </a:p>
      </dgm:t>
    </dgm:pt>
    <dgm:pt modelId="{F8D6B557-917C-4F03-B4ED-302873EDD53C}" type="parTrans" cxnId="{76614427-09A8-414F-AFB8-C45DF843AA50}">
      <dgm:prSet/>
      <dgm:spPr/>
      <dgm:t>
        <a:bodyPr/>
        <a:lstStyle/>
        <a:p>
          <a:endParaRPr lang="en-GB"/>
        </a:p>
      </dgm:t>
    </dgm:pt>
    <dgm:pt modelId="{CE178296-9D40-46AB-BED4-AFCFD7F04E79}" type="sibTrans" cxnId="{76614427-09A8-414F-AFB8-C45DF843AA50}">
      <dgm:prSet/>
      <dgm:spPr/>
      <dgm:t>
        <a:bodyPr/>
        <a:lstStyle/>
        <a:p>
          <a:endParaRPr lang="en-GB"/>
        </a:p>
      </dgm:t>
    </dgm:pt>
    <dgm:pt modelId="{B185F8C7-F88B-4690-9287-F9E44DCE1F77}">
      <dgm:prSet/>
      <dgm:spPr/>
      <dgm:t>
        <a:bodyPr/>
        <a:lstStyle/>
        <a:p>
          <a:r>
            <a:rPr lang="en-GB" b="0" i="0" dirty="0"/>
            <a:t>Test Design and Execution Iterations</a:t>
          </a:r>
          <a:endParaRPr lang="en-GB" dirty="0"/>
        </a:p>
      </dgm:t>
    </dgm:pt>
    <dgm:pt modelId="{C635F30F-DE20-484D-B546-685428DA1A6E}" type="parTrans" cxnId="{686DD574-2388-4896-A11D-D2EDB90FB0EC}">
      <dgm:prSet/>
      <dgm:spPr/>
      <dgm:t>
        <a:bodyPr/>
        <a:lstStyle/>
        <a:p>
          <a:endParaRPr lang="en-GB"/>
        </a:p>
      </dgm:t>
    </dgm:pt>
    <dgm:pt modelId="{77DDFB14-AE80-401C-8627-5FB02937E07B}" type="sibTrans" cxnId="{686DD574-2388-4896-A11D-D2EDB90FB0EC}">
      <dgm:prSet/>
      <dgm:spPr/>
      <dgm:t>
        <a:bodyPr/>
        <a:lstStyle/>
        <a:p>
          <a:endParaRPr lang="en-GB"/>
        </a:p>
      </dgm:t>
    </dgm:pt>
    <dgm:pt modelId="{EF695BD4-9E11-4EDD-BCF4-CB6EF6CBDE8B}">
      <dgm:prSet/>
      <dgm:spPr/>
      <dgm:t>
        <a:bodyPr/>
        <a:lstStyle/>
        <a:p>
          <a:r>
            <a:rPr lang="en-GB" b="0" i="0" dirty="0"/>
            <a:t>Early Involvement in Code Reviews</a:t>
          </a:r>
          <a:endParaRPr lang="en-GB" dirty="0"/>
        </a:p>
      </dgm:t>
    </dgm:pt>
    <dgm:pt modelId="{C86989A2-5050-4BA5-BEFF-FBE72F1271C6}" type="parTrans" cxnId="{FF9B7113-1B46-45D7-9745-25BE24689CB4}">
      <dgm:prSet/>
      <dgm:spPr/>
      <dgm:t>
        <a:bodyPr/>
        <a:lstStyle/>
        <a:p>
          <a:endParaRPr lang="en-GB"/>
        </a:p>
      </dgm:t>
    </dgm:pt>
    <dgm:pt modelId="{A36B4A57-D2F2-4873-BFA4-1B1C44AB2E20}" type="sibTrans" cxnId="{FF9B7113-1B46-45D7-9745-25BE24689CB4}">
      <dgm:prSet/>
      <dgm:spPr/>
      <dgm:t>
        <a:bodyPr/>
        <a:lstStyle/>
        <a:p>
          <a:endParaRPr lang="en-GB"/>
        </a:p>
      </dgm:t>
    </dgm:pt>
    <dgm:pt modelId="{656A41C9-6965-43CB-8647-8D2404A53611}">
      <dgm:prSet/>
      <dgm:spPr/>
      <dgm:t>
        <a:bodyPr/>
        <a:lstStyle/>
        <a:p>
          <a:r>
            <a:rPr lang="en-GB" b="0" i="0"/>
            <a:t>Integration of Test Automation</a:t>
          </a:r>
          <a:endParaRPr lang="en-GB"/>
        </a:p>
      </dgm:t>
    </dgm:pt>
    <dgm:pt modelId="{407E5361-888E-427D-8AE8-007453DC4A06}" type="parTrans" cxnId="{ED3F7BA5-3C3A-49EE-836D-25936B7D0BA4}">
      <dgm:prSet/>
      <dgm:spPr/>
      <dgm:t>
        <a:bodyPr/>
        <a:lstStyle/>
        <a:p>
          <a:endParaRPr lang="en-GB"/>
        </a:p>
      </dgm:t>
    </dgm:pt>
    <dgm:pt modelId="{451FF340-EC6D-4E8E-86FF-B42D966DCC89}" type="sibTrans" cxnId="{ED3F7BA5-3C3A-49EE-836D-25936B7D0BA4}">
      <dgm:prSet/>
      <dgm:spPr/>
      <dgm:t>
        <a:bodyPr/>
        <a:lstStyle/>
        <a:p>
          <a:endParaRPr lang="en-GB"/>
        </a:p>
      </dgm:t>
    </dgm:pt>
    <dgm:pt modelId="{477775D8-49B4-4F3C-B70D-CC4CE8436242}">
      <dgm:prSet/>
      <dgm:spPr/>
      <dgm:t>
        <a:bodyPr/>
        <a:lstStyle/>
        <a:p>
          <a:r>
            <a:rPr lang="en-GB" b="0" i="0" dirty="0"/>
            <a:t>Continuous Integration and Delivery (CI/CD) Testing</a:t>
          </a:r>
          <a:endParaRPr lang="en-GB" dirty="0"/>
        </a:p>
      </dgm:t>
    </dgm:pt>
    <dgm:pt modelId="{03538FA1-C729-4512-99A7-EB4ED948C1C3}" type="parTrans" cxnId="{8CB9ADC6-D190-4AB0-8D8E-68843D58968D}">
      <dgm:prSet/>
      <dgm:spPr/>
      <dgm:t>
        <a:bodyPr/>
        <a:lstStyle/>
        <a:p>
          <a:endParaRPr lang="en-GB"/>
        </a:p>
      </dgm:t>
    </dgm:pt>
    <dgm:pt modelId="{0B5B9554-DB7B-43B0-8EEF-A83912E14304}" type="sibTrans" cxnId="{8CB9ADC6-D190-4AB0-8D8E-68843D58968D}">
      <dgm:prSet/>
      <dgm:spPr/>
      <dgm:t>
        <a:bodyPr/>
        <a:lstStyle/>
        <a:p>
          <a:endParaRPr lang="en-GB"/>
        </a:p>
      </dgm:t>
    </dgm:pt>
    <dgm:pt modelId="{FC916F52-FCDB-424B-9675-1F9D78DF2401}">
      <dgm:prSet/>
      <dgm:spPr/>
      <dgm:t>
        <a:bodyPr/>
        <a:lstStyle/>
        <a:p>
          <a:r>
            <a:rPr lang="en-GB" b="0" i="0" dirty="0"/>
            <a:t>Agile and Lean Testing Principles</a:t>
          </a:r>
          <a:endParaRPr lang="en-GB" dirty="0"/>
        </a:p>
      </dgm:t>
    </dgm:pt>
    <dgm:pt modelId="{ED87A067-5692-4505-ABE2-124A9B82983C}" type="parTrans" cxnId="{3143BC03-51AD-47FA-809E-67F92DD8BF8C}">
      <dgm:prSet/>
      <dgm:spPr/>
      <dgm:t>
        <a:bodyPr/>
        <a:lstStyle/>
        <a:p>
          <a:endParaRPr lang="en-GB"/>
        </a:p>
      </dgm:t>
    </dgm:pt>
    <dgm:pt modelId="{ACF72A55-1DA9-4450-B314-728854619CF6}" type="sibTrans" cxnId="{3143BC03-51AD-47FA-809E-67F92DD8BF8C}">
      <dgm:prSet/>
      <dgm:spPr/>
      <dgm:t>
        <a:bodyPr/>
        <a:lstStyle/>
        <a:p>
          <a:endParaRPr lang="en-GB"/>
        </a:p>
      </dgm:t>
    </dgm:pt>
    <dgm:pt modelId="{091A6047-63E7-4608-B2B8-472157CA759F}" type="pres">
      <dgm:prSet presAssocID="{CB068A77-1564-4A1F-AF37-4E33C055B18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BCA331CE-A3F0-417F-8D77-3B57C50E86BB}" type="pres">
      <dgm:prSet presAssocID="{471B155A-0F0B-4CDF-8807-AE87FBD54349}" presName="horFlow" presStyleCnt="0"/>
      <dgm:spPr/>
    </dgm:pt>
    <dgm:pt modelId="{18672F9B-8AC5-438F-824F-8E09696D9348}" type="pres">
      <dgm:prSet presAssocID="{471B155A-0F0B-4CDF-8807-AE87FBD54349}" presName="bigChev" presStyleLbl="node1" presStyleIdx="0" presStyleCnt="1"/>
      <dgm:spPr/>
    </dgm:pt>
    <dgm:pt modelId="{4B04877D-25B1-42AA-9E08-D953768EC113}" type="pres">
      <dgm:prSet presAssocID="{863299B4-F4FE-4BCD-B391-6201322CC864}" presName="parTrans" presStyleCnt="0"/>
      <dgm:spPr/>
    </dgm:pt>
    <dgm:pt modelId="{9D44B3EE-E342-41D4-B738-311E24A38C16}" type="pres">
      <dgm:prSet presAssocID="{72E04526-692D-4602-A460-DA093FE24462}" presName="node" presStyleLbl="alignAccFollowNode1" presStyleIdx="0" presStyleCnt="7">
        <dgm:presLayoutVars>
          <dgm:bulletEnabled val="1"/>
        </dgm:presLayoutVars>
      </dgm:prSet>
      <dgm:spPr/>
    </dgm:pt>
    <dgm:pt modelId="{868DB78D-2C41-45D5-B704-4E60450A6991}" type="pres">
      <dgm:prSet presAssocID="{D9E20209-C5BF-4D27-87EF-D32117978EF5}" presName="sibTrans" presStyleCnt="0"/>
      <dgm:spPr/>
    </dgm:pt>
    <dgm:pt modelId="{49EFC534-C311-47D5-9A84-6003F0DDDC50}" type="pres">
      <dgm:prSet presAssocID="{9E1250E3-4022-4F57-8961-4EABAD097DAD}" presName="node" presStyleLbl="alignAccFollowNode1" presStyleIdx="1" presStyleCnt="7">
        <dgm:presLayoutVars>
          <dgm:bulletEnabled val="1"/>
        </dgm:presLayoutVars>
      </dgm:prSet>
      <dgm:spPr/>
    </dgm:pt>
    <dgm:pt modelId="{5CE0A066-F98F-4711-A690-5FB0E723BA58}" type="pres">
      <dgm:prSet presAssocID="{CE178296-9D40-46AB-BED4-AFCFD7F04E79}" presName="sibTrans" presStyleCnt="0"/>
      <dgm:spPr/>
    </dgm:pt>
    <dgm:pt modelId="{4DE70E90-EB2F-4BCA-9B55-0FD7CEFA16E7}" type="pres">
      <dgm:prSet presAssocID="{B185F8C7-F88B-4690-9287-F9E44DCE1F77}" presName="node" presStyleLbl="alignAccFollowNode1" presStyleIdx="2" presStyleCnt="7">
        <dgm:presLayoutVars>
          <dgm:bulletEnabled val="1"/>
        </dgm:presLayoutVars>
      </dgm:prSet>
      <dgm:spPr/>
    </dgm:pt>
    <dgm:pt modelId="{36FFF29E-6BFA-4A85-B75C-5EED7A912653}" type="pres">
      <dgm:prSet presAssocID="{77DDFB14-AE80-401C-8627-5FB02937E07B}" presName="sibTrans" presStyleCnt="0"/>
      <dgm:spPr/>
    </dgm:pt>
    <dgm:pt modelId="{54E80F6D-3BBF-44C8-8E31-BD8FC58A9477}" type="pres">
      <dgm:prSet presAssocID="{EF695BD4-9E11-4EDD-BCF4-CB6EF6CBDE8B}" presName="node" presStyleLbl="alignAccFollowNode1" presStyleIdx="3" presStyleCnt="7">
        <dgm:presLayoutVars>
          <dgm:bulletEnabled val="1"/>
        </dgm:presLayoutVars>
      </dgm:prSet>
      <dgm:spPr/>
    </dgm:pt>
    <dgm:pt modelId="{9516D1D7-6289-4C4B-889F-9D9E8920C5FE}" type="pres">
      <dgm:prSet presAssocID="{A36B4A57-D2F2-4873-BFA4-1B1C44AB2E20}" presName="sibTrans" presStyleCnt="0"/>
      <dgm:spPr/>
    </dgm:pt>
    <dgm:pt modelId="{15764873-BBB9-4F0C-B488-52611C4C7918}" type="pres">
      <dgm:prSet presAssocID="{656A41C9-6965-43CB-8647-8D2404A53611}" presName="node" presStyleLbl="alignAccFollowNode1" presStyleIdx="4" presStyleCnt="7">
        <dgm:presLayoutVars>
          <dgm:bulletEnabled val="1"/>
        </dgm:presLayoutVars>
      </dgm:prSet>
      <dgm:spPr/>
    </dgm:pt>
    <dgm:pt modelId="{655C34AB-D827-479F-B9A2-4147FBF2C203}" type="pres">
      <dgm:prSet presAssocID="{451FF340-EC6D-4E8E-86FF-B42D966DCC89}" presName="sibTrans" presStyleCnt="0"/>
      <dgm:spPr/>
    </dgm:pt>
    <dgm:pt modelId="{A52A4BF4-1182-4895-9894-36B68D1EEE75}" type="pres">
      <dgm:prSet presAssocID="{477775D8-49B4-4F3C-B70D-CC4CE8436242}" presName="node" presStyleLbl="alignAccFollowNode1" presStyleIdx="5" presStyleCnt="7">
        <dgm:presLayoutVars>
          <dgm:bulletEnabled val="1"/>
        </dgm:presLayoutVars>
      </dgm:prSet>
      <dgm:spPr/>
    </dgm:pt>
    <dgm:pt modelId="{9238FBC3-9127-4B4E-92FC-0B5F298C6F7D}" type="pres">
      <dgm:prSet presAssocID="{0B5B9554-DB7B-43B0-8EEF-A83912E14304}" presName="sibTrans" presStyleCnt="0"/>
      <dgm:spPr/>
    </dgm:pt>
    <dgm:pt modelId="{B9480B27-711E-4885-BF34-9910A6AFECCD}" type="pres">
      <dgm:prSet presAssocID="{FC916F52-FCDB-424B-9675-1F9D78DF2401}" presName="node" presStyleLbl="alignAccFollowNode1" presStyleIdx="6" presStyleCnt="7">
        <dgm:presLayoutVars>
          <dgm:bulletEnabled val="1"/>
        </dgm:presLayoutVars>
      </dgm:prSet>
      <dgm:spPr/>
    </dgm:pt>
  </dgm:ptLst>
  <dgm:cxnLst>
    <dgm:cxn modelId="{3143BC03-51AD-47FA-809E-67F92DD8BF8C}" srcId="{471B155A-0F0B-4CDF-8807-AE87FBD54349}" destId="{FC916F52-FCDB-424B-9675-1F9D78DF2401}" srcOrd="6" destOrd="0" parTransId="{ED87A067-5692-4505-ABE2-124A9B82983C}" sibTransId="{ACF72A55-1DA9-4450-B314-728854619CF6}"/>
    <dgm:cxn modelId="{FF9B7113-1B46-45D7-9745-25BE24689CB4}" srcId="{471B155A-0F0B-4CDF-8807-AE87FBD54349}" destId="{EF695BD4-9E11-4EDD-BCF4-CB6EF6CBDE8B}" srcOrd="3" destOrd="0" parTransId="{C86989A2-5050-4BA5-BEFF-FBE72F1271C6}" sibTransId="{A36B4A57-D2F2-4873-BFA4-1B1C44AB2E20}"/>
    <dgm:cxn modelId="{DB9C591C-198F-42B6-BFDD-CA1039A72EDA}" type="presOf" srcId="{FC916F52-FCDB-424B-9675-1F9D78DF2401}" destId="{B9480B27-711E-4885-BF34-9910A6AFECCD}" srcOrd="0" destOrd="0" presId="urn:microsoft.com/office/officeart/2005/8/layout/lProcess3"/>
    <dgm:cxn modelId="{ADC4A422-660B-4409-9EDA-45D08517FB0D}" type="presOf" srcId="{9E1250E3-4022-4F57-8961-4EABAD097DAD}" destId="{49EFC534-C311-47D5-9A84-6003F0DDDC50}" srcOrd="0" destOrd="0" presId="urn:microsoft.com/office/officeart/2005/8/layout/lProcess3"/>
    <dgm:cxn modelId="{76614427-09A8-414F-AFB8-C45DF843AA50}" srcId="{471B155A-0F0B-4CDF-8807-AE87FBD54349}" destId="{9E1250E3-4022-4F57-8961-4EABAD097DAD}" srcOrd="1" destOrd="0" parTransId="{F8D6B557-917C-4F03-B4ED-302873EDD53C}" sibTransId="{CE178296-9D40-46AB-BED4-AFCFD7F04E79}"/>
    <dgm:cxn modelId="{CAA1852E-ACDB-4E72-A24C-AABCBD995F5C}" type="presOf" srcId="{EF695BD4-9E11-4EDD-BCF4-CB6EF6CBDE8B}" destId="{54E80F6D-3BBF-44C8-8E31-BD8FC58A9477}" srcOrd="0" destOrd="0" presId="urn:microsoft.com/office/officeart/2005/8/layout/lProcess3"/>
    <dgm:cxn modelId="{3ED5F33F-4D94-452B-B815-8ABCFCCF5842}" srcId="{CB068A77-1564-4A1F-AF37-4E33C055B188}" destId="{471B155A-0F0B-4CDF-8807-AE87FBD54349}" srcOrd="0" destOrd="0" parTransId="{9BE9BD23-BD7B-4D1A-991A-16186EC6DDA2}" sibTransId="{E826BA0D-EDD6-4787-B23A-D693267F6D4D}"/>
    <dgm:cxn modelId="{8140246A-F485-46A2-AD23-D149DD21AA52}" type="presOf" srcId="{72E04526-692D-4602-A460-DA093FE24462}" destId="{9D44B3EE-E342-41D4-B738-311E24A38C16}" srcOrd="0" destOrd="0" presId="urn:microsoft.com/office/officeart/2005/8/layout/lProcess3"/>
    <dgm:cxn modelId="{71DE3B4B-4364-4BE5-BA91-852820D0AEF2}" type="presOf" srcId="{656A41C9-6965-43CB-8647-8D2404A53611}" destId="{15764873-BBB9-4F0C-B488-52611C4C7918}" srcOrd="0" destOrd="0" presId="urn:microsoft.com/office/officeart/2005/8/layout/lProcess3"/>
    <dgm:cxn modelId="{77666350-0EDE-43CF-A2B5-44BB1F79F795}" type="presOf" srcId="{477775D8-49B4-4F3C-B70D-CC4CE8436242}" destId="{A52A4BF4-1182-4895-9894-36B68D1EEE75}" srcOrd="0" destOrd="0" presId="urn:microsoft.com/office/officeart/2005/8/layout/lProcess3"/>
    <dgm:cxn modelId="{48FEF051-6725-4C00-9CAE-3CE6FB4541AA}" type="presOf" srcId="{B185F8C7-F88B-4690-9287-F9E44DCE1F77}" destId="{4DE70E90-EB2F-4BCA-9B55-0FD7CEFA16E7}" srcOrd="0" destOrd="0" presId="urn:microsoft.com/office/officeart/2005/8/layout/lProcess3"/>
    <dgm:cxn modelId="{686DD574-2388-4896-A11D-D2EDB90FB0EC}" srcId="{471B155A-0F0B-4CDF-8807-AE87FBD54349}" destId="{B185F8C7-F88B-4690-9287-F9E44DCE1F77}" srcOrd="2" destOrd="0" parTransId="{C635F30F-DE20-484D-B546-685428DA1A6E}" sibTransId="{77DDFB14-AE80-401C-8627-5FB02937E07B}"/>
    <dgm:cxn modelId="{85B14A7C-2A01-4E77-AD64-D5B4A5306AC9}" type="presOf" srcId="{CB068A77-1564-4A1F-AF37-4E33C055B188}" destId="{091A6047-63E7-4608-B2B8-472157CA759F}" srcOrd="0" destOrd="0" presId="urn:microsoft.com/office/officeart/2005/8/layout/lProcess3"/>
    <dgm:cxn modelId="{ED3F7BA5-3C3A-49EE-836D-25936B7D0BA4}" srcId="{471B155A-0F0B-4CDF-8807-AE87FBD54349}" destId="{656A41C9-6965-43CB-8647-8D2404A53611}" srcOrd="4" destOrd="0" parTransId="{407E5361-888E-427D-8AE8-007453DC4A06}" sibTransId="{451FF340-EC6D-4E8E-86FF-B42D966DCC89}"/>
    <dgm:cxn modelId="{8CB9ADC6-D190-4AB0-8D8E-68843D58968D}" srcId="{471B155A-0F0B-4CDF-8807-AE87FBD54349}" destId="{477775D8-49B4-4F3C-B70D-CC4CE8436242}" srcOrd="5" destOrd="0" parTransId="{03538FA1-C729-4512-99A7-EB4ED948C1C3}" sibTransId="{0B5B9554-DB7B-43B0-8EEF-A83912E14304}"/>
    <dgm:cxn modelId="{B11D82E2-08ED-4729-B23E-C5D3D739ECF9}" srcId="{471B155A-0F0B-4CDF-8807-AE87FBD54349}" destId="{72E04526-692D-4602-A460-DA093FE24462}" srcOrd="0" destOrd="0" parTransId="{863299B4-F4FE-4BCD-B391-6201322CC864}" sibTransId="{D9E20209-C5BF-4D27-87EF-D32117978EF5}"/>
    <dgm:cxn modelId="{BF87DFF9-BD8B-4ED7-BBBF-A0044623A5D1}" type="presOf" srcId="{471B155A-0F0B-4CDF-8807-AE87FBD54349}" destId="{18672F9B-8AC5-438F-824F-8E09696D9348}" srcOrd="0" destOrd="0" presId="urn:microsoft.com/office/officeart/2005/8/layout/lProcess3"/>
    <dgm:cxn modelId="{0FF48F6F-D3F2-4F2A-8778-9A439658B7DC}" type="presParOf" srcId="{091A6047-63E7-4608-B2B8-472157CA759F}" destId="{BCA331CE-A3F0-417F-8D77-3B57C50E86BB}" srcOrd="0" destOrd="0" presId="urn:microsoft.com/office/officeart/2005/8/layout/lProcess3"/>
    <dgm:cxn modelId="{E6F2234C-83F1-4D99-8093-B789A08A36AA}" type="presParOf" srcId="{BCA331CE-A3F0-417F-8D77-3B57C50E86BB}" destId="{18672F9B-8AC5-438F-824F-8E09696D9348}" srcOrd="0" destOrd="0" presId="urn:microsoft.com/office/officeart/2005/8/layout/lProcess3"/>
    <dgm:cxn modelId="{B8474BD5-BB77-4D56-816F-71DB4A930BCB}" type="presParOf" srcId="{BCA331CE-A3F0-417F-8D77-3B57C50E86BB}" destId="{4B04877D-25B1-42AA-9E08-D953768EC113}" srcOrd="1" destOrd="0" presId="urn:microsoft.com/office/officeart/2005/8/layout/lProcess3"/>
    <dgm:cxn modelId="{52F9D171-2B63-4169-BA2D-2CE844FABC0C}" type="presParOf" srcId="{BCA331CE-A3F0-417F-8D77-3B57C50E86BB}" destId="{9D44B3EE-E342-41D4-B738-311E24A38C16}" srcOrd="2" destOrd="0" presId="urn:microsoft.com/office/officeart/2005/8/layout/lProcess3"/>
    <dgm:cxn modelId="{25824CD2-F9CB-48D7-8146-EF2FAC7EE26A}" type="presParOf" srcId="{BCA331CE-A3F0-417F-8D77-3B57C50E86BB}" destId="{868DB78D-2C41-45D5-B704-4E60450A6991}" srcOrd="3" destOrd="0" presId="urn:microsoft.com/office/officeart/2005/8/layout/lProcess3"/>
    <dgm:cxn modelId="{AA38DC38-AD18-402B-A964-114032AD02C2}" type="presParOf" srcId="{BCA331CE-A3F0-417F-8D77-3B57C50E86BB}" destId="{49EFC534-C311-47D5-9A84-6003F0DDDC50}" srcOrd="4" destOrd="0" presId="urn:microsoft.com/office/officeart/2005/8/layout/lProcess3"/>
    <dgm:cxn modelId="{D84F70DE-49E8-40B8-BC3C-34379C6541F0}" type="presParOf" srcId="{BCA331CE-A3F0-417F-8D77-3B57C50E86BB}" destId="{5CE0A066-F98F-4711-A690-5FB0E723BA58}" srcOrd="5" destOrd="0" presId="urn:microsoft.com/office/officeart/2005/8/layout/lProcess3"/>
    <dgm:cxn modelId="{943D3523-95A0-4EB1-A2F3-6EFE94035205}" type="presParOf" srcId="{BCA331CE-A3F0-417F-8D77-3B57C50E86BB}" destId="{4DE70E90-EB2F-4BCA-9B55-0FD7CEFA16E7}" srcOrd="6" destOrd="0" presId="urn:microsoft.com/office/officeart/2005/8/layout/lProcess3"/>
    <dgm:cxn modelId="{6DC6554A-7040-4B36-A962-AEB17F655735}" type="presParOf" srcId="{BCA331CE-A3F0-417F-8D77-3B57C50E86BB}" destId="{36FFF29E-6BFA-4A85-B75C-5EED7A912653}" srcOrd="7" destOrd="0" presId="urn:microsoft.com/office/officeart/2005/8/layout/lProcess3"/>
    <dgm:cxn modelId="{E5482803-CBEE-4893-9E9A-8E3BF711FAF3}" type="presParOf" srcId="{BCA331CE-A3F0-417F-8D77-3B57C50E86BB}" destId="{54E80F6D-3BBF-44C8-8E31-BD8FC58A9477}" srcOrd="8" destOrd="0" presId="urn:microsoft.com/office/officeart/2005/8/layout/lProcess3"/>
    <dgm:cxn modelId="{D9A0FBDD-80E7-48BA-B3A0-99402506C0A0}" type="presParOf" srcId="{BCA331CE-A3F0-417F-8D77-3B57C50E86BB}" destId="{9516D1D7-6289-4C4B-889F-9D9E8920C5FE}" srcOrd="9" destOrd="0" presId="urn:microsoft.com/office/officeart/2005/8/layout/lProcess3"/>
    <dgm:cxn modelId="{5A0DA62F-7592-49A9-BD19-C0DD5C1799CC}" type="presParOf" srcId="{BCA331CE-A3F0-417F-8D77-3B57C50E86BB}" destId="{15764873-BBB9-4F0C-B488-52611C4C7918}" srcOrd="10" destOrd="0" presId="urn:microsoft.com/office/officeart/2005/8/layout/lProcess3"/>
    <dgm:cxn modelId="{A2CC8044-C1FC-495E-A346-89A838FAB383}" type="presParOf" srcId="{BCA331CE-A3F0-417F-8D77-3B57C50E86BB}" destId="{655C34AB-D827-479F-B9A2-4147FBF2C203}" srcOrd="11" destOrd="0" presId="urn:microsoft.com/office/officeart/2005/8/layout/lProcess3"/>
    <dgm:cxn modelId="{8A39042C-6D3A-4AFC-ABF5-142D6B499CA4}" type="presParOf" srcId="{BCA331CE-A3F0-417F-8D77-3B57C50E86BB}" destId="{A52A4BF4-1182-4895-9894-36B68D1EEE75}" srcOrd="12" destOrd="0" presId="urn:microsoft.com/office/officeart/2005/8/layout/lProcess3"/>
    <dgm:cxn modelId="{1B3D4C2F-21ED-41D5-8655-D62C50675BA2}" type="presParOf" srcId="{BCA331CE-A3F0-417F-8D77-3B57C50E86BB}" destId="{9238FBC3-9127-4B4E-92FC-0B5F298C6F7D}" srcOrd="13" destOrd="0" presId="urn:microsoft.com/office/officeart/2005/8/layout/lProcess3"/>
    <dgm:cxn modelId="{DE56A212-E364-4CE6-BA1A-1568B04EE3BE}" type="presParOf" srcId="{BCA331CE-A3F0-417F-8D77-3B57C50E86BB}" destId="{B9480B27-711E-4885-BF34-9910A6AFECCD}" srcOrd="1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B88778B-E8C7-4B8C-9B13-E72E5FF3DA98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A61D916F-42DD-4AB5-A30D-DAB12ECEBC0A}">
      <dgm:prSet custT="1"/>
      <dgm:spPr/>
      <dgm:t>
        <a:bodyPr anchor="t"/>
        <a:lstStyle/>
        <a:p>
          <a:r>
            <a:rPr lang="en-GB" sz="4000" dirty="0"/>
            <a:t>Benefits of Shift Left Testing</a:t>
          </a:r>
        </a:p>
      </dgm:t>
    </dgm:pt>
    <dgm:pt modelId="{DB91F60C-30A7-457F-90FF-37F73D38B7FE}" type="parTrans" cxnId="{23DA8994-1FA5-40BD-9C38-2FCC4CFD7D51}">
      <dgm:prSet/>
      <dgm:spPr/>
      <dgm:t>
        <a:bodyPr/>
        <a:lstStyle/>
        <a:p>
          <a:endParaRPr lang="en-GB"/>
        </a:p>
      </dgm:t>
    </dgm:pt>
    <dgm:pt modelId="{0F258A0B-92F0-4FE6-9F51-40E95A485E67}" type="sibTrans" cxnId="{23DA8994-1FA5-40BD-9C38-2FCC4CFD7D51}">
      <dgm:prSet/>
      <dgm:spPr/>
      <dgm:t>
        <a:bodyPr/>
        <a:lstStyle/>
        <a:p>
          <a:endParaRPr lang="en-GB"/>
        </a:p>
      </dgm:t>
    </dgm:pt>
    <dgm:pt modelId="{0EB29B07-F55A-4F3C-8DE1-2B0109692733}">
      <dgm:prSet/>
      <dgm:spPr/>
      <dgm:t>
        <a:bodyPr/>
        <a:lstStyle/>
        <a:p>
          <a:r>
            <a:rPr lang="en-GB" b="0" i="0" dirty="0"/>
            <a:t>Early Requirement Analysis and Test Planning</a:t>
          </a:r>
          <a:endParaRPr lang="en-GB" dirty="0"/>
        </a:p>
      </dgm:t>
    </dgm:pt>
    <dgm:pt modelId="{21CE24FD-5F2D-4C50-B8FA-E778939DBC5C}" type="parTrans" cxnId="{46E4AEBD-B78A-4CF1-A5D5-08041B1738C2}">
      <dgm:prSet/>
      <dgm:spPr/>
      <dgm:t>
        <a:bodyPr/>
        <a:lstStyle/>
        <a:p>
          <a:endParaRPr lang="en-GB"/>
        </a:p>
      </dgm:t>
    </dgm:pt>
    <dgm:pt modelId="{598D6C5A-D140-4738-998D-498FB16ACD4E}" type="sibTrans" cxnId="{46E4AEBD-B78A-4CF1-A5D5-08041B1738C2}">
      <dgm:prSet/>
      <dgm:spPr/>
      <dgm:t>
        <a:bodyPr/>
        <a:lstStyle/>
        <a:p>
          <a:endParaRPr lang="en-GB"/>
        </a:p>
      </dgm:t>
    </dgm:pt>
    <dgm:pt modelId="{D2421788-48B3-4304-B000-33DB9A626DAA}">
      <dgm:prSet/>
      <dgm:spPr/>
      <dgm:t>
        <a:bodyPr/>
        <a:lstStyle/>
        <a:p>
          <a:r>
            <a:rPr lang="en-GB" b="0" i="0" dirty="0"/>
            <a:t>Exploratory Testing in Early Stages</a:t>
          </a:r>
          <a:endParaRPr lang="en-GB" dirty="0"/>
        </a:p>
      </dgm:t>
    </dgm:pt>
    <dgm:pt modelId="{9F7422CA-69E0-4145-B7EF-F9752AAD090B}" type="parTrans" cxnId="{2AE008D2-6A0A-4415-8490-F60F574CBAC9}">
      <dgm:prSet/>
      <dgm:spPr/>
      <dgm:t>
        <a:bodyPr/>
        <a:lstStyle/>
        <a:p>
          <a:endParaRPr lang="en-GB"/>
        </a:p>
      </dgm:t>
    </dgm:pt>
    <dgm:pt modelId="{CE876B24-AD32-4EF9-B250-6EF833BDE572}" type="sibTrans" cxnId="{2AE008D2-6A0A-4415-8490-F60F574CBAC9}">
      <dgm:prSet/>
      <dgm:spPr/>
      <dgm:t>
        <a:bodyPr/>
        <a:lstStyle/>
        <a:p>
          <a:endParaRPr lang="en-GB"/>
        </a:p>
      </dgm:t>
    </dgm:pt>
    <dgm:pt modelId="{0871E773-E280-4A52-A2ED-5979000D0600}">
      <dgm:prSet/>
      <dgm:spPr/>
      <dgm:t>
        <a:bodyPr/>
        <a:lstStyle/>
        <a:p>
          <a:r>
            <a:rPr lang="en-GB" b="0" i="0" dirty="0"/>
            <a:t>Test Design and Execution Iterations</a:t>
          </a:r>
          <a:endParaRPr lang="en-GB" dirty="0"/>
        </a:p>
      </dgm:t>
    </dgm:pt>
    <dgm:pt modelId="{ADA17CBE-A877-46AD-B52E-6F10E0FFED4C}" type="parTrans" cxnId="{A1F9A5F2-68FD-471F-82E9-045C7139FE47}">
      <dgm:prSet/>
      <dgm:spPr/>
      <dgm:t>
        <a:bodyPr/>
        <a:lstStyle/>
        <a:p>
          <a:endParaRPr lang="en-GB"/>
        </a:p>
      </dgm:t>
    </dgm:pt>
    <dgm:pt modelId="{31FAA1D7-AD0A-444C-8EA8-64A29BF956AB}" type="sibTrans" cxnId="{A1F9A5F2-68FD-471F-82E9-045C7139FE47}">
      <dgm:prSet/>
      <dgm:spPr/>
      <dgm:t>
        <a:bodyPr/>
        <a:lstStyle/>
        <a:p>
          <a:endParaRPr lang="en-GB"/>
        </a:p>
      </dgm:t>
    </dgm:pt>
    <dgm:pt modelId="{0B3D69C8-5D1E-4554-A1C2-2C16CA62DFA1}">
      <dgm:prSet/>
      <dgm:spPr/>
      <dgm:t>
        <a:bodyPr/>
        <a:lstStyle/>
        <a:p>
          <a:r>
            <a:rPr lang="en-GB" b="0" i="0"/>
            <a:t>Early Involvement in Code Reviews</a:t>
          </a:r>
          <a:endParaRPr lang="en-GB"/>
        </a:p>
      </dgm:t>
    </dgm:pt>
    <dgm:pt modelId="{25D3742E-C64D-49F5-894D-5BB963FAA1F4}" type="parTrans" cxnId="{EE2325A2-99FC-4210-8131-9765114FB7C7}">
      <dgm:prSet/>
      <dgm:spPr/>
      <dgm:t>
        <a:bodyPr/>
        <a:lstStyle/>
        <a:p>
          <a:endParaRPr lang="en-GB"/>
        </a:p>
      </dgm:t>
    </dgm:pt>
    <dgm:pt modelId="{5A354107-5C83-49C0-8AFC-F62BA3659CA1}" type="sibTrans" cxnId="{EE2325A2-99FC-4210-8131-9765114FB7C7}">
      <dgm:prSet/>
      <dgm:spPr/>
      <dgm:t>
        <a:bodyPr/>
        <a:lstStyle/>
        <a:p>
          <a:endParaRPr lang="en-GB"/>
        </a:p>
      </dgm:t>
    </dgm:pt>
    <dgm:pt modelId="{5C6FA9CB-E4B6-4F21-A325-65F4C60D8761}">
      <dgm:prSet/>
      <dgm:spPr/>
      <dgm:t>
        <a:bodyPr/>
        <a:lstStyle/>
        <a:p>
          <a:r>
            <a:rPr lang="en-GB" b="0" i="0"/>
            <a:t>Integration of Test Automation</a:t>
          </a:r>
          <a:endParaRPr lang="en-GB"/>
        </a:p>
      </dgm:t>
    </dgm:pt>
    <dgm:pt modelId="{96070E7F-CBF6-4FCA-866A-9585464851C9}" type="parTrans" cxnId="{EA09E36E-3CE6-4465-A5B5-818F08C38108}">
      <dgm:prSet/>
      <dgm:spPr/>
      <dgm:t>
        <a:bodyPr/>
        <a:lstStyle/>
        <a:p>
          <a:endParaRPr lang="en-GB"/>
        </a:p>
      </dgm:t>
    </dgm:pt>
    <dgm:pt modelId="{E90E03B7-64B9-430C-A5CF-95C6319EDEC4}" type="sibTrans" cxnId="{EA09E36E-3CE6-4465-A5B5-818F08C38108}">
      <dgm:prSet/>
      <dgm:spPr/>
      <dgm:t>
        <a:bodyPr/>
        <a:lstStyle/>
        <a:p>
          <a:endParaRPr lang="en-GB"/>
        </a:p>
      </dgm:t>
    </dgm:pt>
    <dgm:pt modelId="{40C5A1E7-E4F9-4436-8D8C-BE88F8AD14A0}">
      <dgm:prSet/>
      <dgm:spPr/>
      <dgm:t>
        <a:bodyPr/>
        <a:lstStyle/>
        <a:p>
          <a:r>
            <a:rPr lang="en-GB" b="0" i="0"/>
            <a:t>Continuous Integration and Delivery (CI/CD) Testing</a:t>
          </a:r>
          <a:endParaRPr lang="en-GB"/>
        </a:p>
      </dgm:t>
    </dgm:pt>
    <dgm:pt modelId="{357FAFEC-1D94-41FF-9D70-A62F18602319}" type="parTrans" cxnId="{C46E1DCE-09EC-4396-B997-1174BE1503F7}">
      <dgm:prSet/>
      <dgm:spPr/>
      <dgm:t>
        <a:bodyPr/>
        <a:lstStyle/>
        <a:p>
          <a:endParaRPr lang="en-GB"/>
        </a:p>
      </dgm:t>
    </dgm:pt>
    <dgm:pt modelId="{B229C90F-E622-47EB-B48D-78C5D3E861BE}" type="sibTrans" cxnId="{C46E1DCE-09EC-4396-B997-1174BE1503F7}">
      <dgm:prSet/>
      <dgm:spPr/>
      <dgm:t>
        <a:bodyPr/>
        <a:lstStyle/>
        <a:p>
          <a:endParaRPr lang="en-GB"/>
        </a:p>
      </dgm:t>
    </dgm:pt>
    <dgm:pt modelId="{1D48FA89-5B12-4F5C-8AA5-7AEF55C4A8D7}">
      <dgm:prSet/>
      <dgm:spPr/>
      <dgm:t>
        <a:bodyPr/>
        <a:lstStyle/>
        <a:p>
          <a:r>
            <a:rPr lang="en-GB" b="0" i="0" dirty="0"/>
            <a:t>Agile and Lean Testing Principles</a:t>
          </a:r>
          <a:endParaRPr lang="en-GB" dirty="0"/>
        </a:p>
      </dgm:t>
    </dgm:pt>
    <dgm:pt modelId="{21F823A6-CFB2-4D6E-82E7-53752AA8D14B}" type="parTrans" cxnId="{636DAA8D-C371-455A-98CD-FE8FCB0675B7}">
      <dgm:prSet/>
      <dgm:spPr/>
      <dgm:t>
        <a:bodyPr/>
        <a:lstStyle/>
        <a:p>
          <a:endParaRPr lang="en-GB"/>
        </a:p>
      </dgm:t>
    </dgm:pt>
    <dgm:pt modelId="{8507D45D-0BA6-40CE-BE4F-D21354DA6D81}" type="sibTrans" cxnId="{636DAA8D-C371-455A-98CD-FE8FCB0675B7}">
      <dgm:prSet/>
      <dgm:spPr/>
      <dgm:t>
        <a:bodyPr/>
        <a:lstStyle/>
        <a:p>
          <a:endParaRPr lang="en-GB"/>
        </a:p>
      </dgm:t>
    </dgm:pt>
    <dgm:pt modelId="{CF346C4B-5012-4087-9AEF-8D7588D86637}" type="pres">
      <dgm:prSet presAssocID="{7B88778B-E8C7-4B8C-9B13-E72E5FF3DA98}" presName="Name0" presStyleCnt="0">
        <dgm:presLayoutVars>
          <dgm:dir/>
          <dgm:animLvl val="lvl"/>
          <dgm:resizeHandles val="exact"/>
        </dgm:presLayoutVars>
      </dgm:prSet>
      <dgm:spPr/>
    </dgm:pt>
    <dgm:pt modelId="{4B599577-BE74-45AA-9745-34997D54C0AA}" type="pres">
      <dgm:prSet presAssocID="{A61D916F-42DD-4AB5-A30D-DAB12ECEBC0A}" presName="boxAndChildren" presStyleCnt="0"/>
      <dgm:spPr/>
    </dgm:pt>
    <dgm:pt modelId="{A88858A1-9E0C-4C33-AEE9-3BFCEAEA1949}" type="pres">
      <dgm:prSet presAssocID="{A61D916F-42DD-4AB5-A30D-DAB12ECEBC0A}" presName="parentTextBox" presStyleLbl="node1" presStyleIdx="0" presStyleCnt="1"/>
      <dgm:spPr/>
    </dgm:pt>
    <dgm:pt modelId="{374E3E52-99D8-4F5C-B458-8E2996BB0A05}" type="pres">
      <dgm:prSet presAssocID="{A61D916F-42DD-4AB5-A30D-DAB12ECEBC0A}" presName="entireBox" presStyleLbl="node1" presStyleIdx="0" presStyleCnt="1"/>
      <dgm:spPr/>
    </dgm:pt>
    <dgm:pt modelId="{98D88971-2DA0-414F-A755-3C708611591A}" type="pres">
      <dgm:prSet presAssocID="{A61D916F-42DD-4AB5-A30D-DAB12ECEBC0A}" presName="descendantBox" presStyleCnt="0"/>
      <dgm:spPr/>
    </dgm:pt>
    <dgm:pt modelId="{224F154D-4767-4E07-A3E3-CBC6B636A825}" type="pres">
      <dgm:prSet presAssocID="{0EB29B07-F55A-4F3C-8DE1-2B0109692733}" presName="childTextBox" presStyleLbl="fgAccFollowNode1" presStyleIdx="0" presStyleCnt="7">
        <dgm:presLayoutVars>
          <dgm:bulletEnabled val="1"/>
        </dgm:presLayoutVars>
      </dgm:prSet>
      <dgm:spPr/>
    </dgm:pt>
    <dgm:pt modelId="{50F34106-8E1E-4F49-A8C8-630C9A39AD4B}" type="pres">
      <dgm:prSet presAssocID="{D2421788-48B3-4304-B000-33DB9A626DAA}" presName="childTextBox" presStyleLbl="fgAccFollowNode1" presStyleIdx="1" presStyleCnt="7">
        <dgm:presLayoutVars>
          <dgm:bulletEnabled val="1"/>
        </dgm:presLayoutVars>
      </dgm:prSet>
      <dgm:spPr/>
    </dgm:pt>
    <dgm:pt modelId="{68D2FF0C-D644-413A-B717-E912F627744C}" type="pres">
      <dgm:prSet presAssocID="{0871E773-E280-4A52-A2ED-5979000D0600}" presName="childTextBox" presStyleLbl="fgAccFollowNode1" presStyleIdx="2" presStyleCnt="7">
        <dgm:presLayoutVars>
          <dgm:bulletEnabled val="1"/>
        </dgm:presLayoutVars>
      </dgm:prSet>
      <dgm:spPr/>
    </dgm:pt>
    <dgm:pt modelId="{C3B019A9-5FC0-41D4-B159-78FB3B6C6525}" type="pres">
      <dgm:prSet presAssocID="{0B3D69C8-5D1E-4554-A1C2-2C16CA62DFA1}" presName="childTextBox" presStyleLbl="fgAccFollowNode1" presStyleIdx="3" presStyleCnt="7">
        <dgm:presLayoutVars>
          <dgm:bulletEnabled val="1"/>
        </dgm:presLayoutVars>
      </dgm:prSet>
      <dgm:spPr/>
    </dgm:pt>
    <dgm:pt modelId="{83024D03-4C97-425E-BA42-08352D6FC306}" type="pres">
      <dgm:prSet presAssocID="{5C6FA9CB-E4B6-4F21-A325-65F4C60D8761}" presName="childTextBox" presStyleLbl="fgAccFollowNode1" presStyleIdx="4" presStyleCnt="7">
        <dgm:presLayoutVars>
          <dgm:bulletEnabled val="1"/>
        </dgm:presLayoutVars>
      </dgm:prSet>
      <dgm:spPr/>
    </dgm:pt>
    <dgm:pt modelId="{C5524D37-F543-469C-B310-51BCFFE23253}" type="pres">
      <dgm:prSet presAssocID="{40C5A1E7-E4F9-4436-8D8C-BE88F8AD14A0}" presName="childTextBox" presStyleLbl="fgAccFollowNode1" presStyleIdx="5" presStyleCnt="7">
        <dgm:presLayoutVars>
          <dgm:bulletEnabled val="1"/>
        </dgm:presLayoutVars>
      </dgm:prSet>
      <dgm:spPr/>
    </dgm:pt>
    <dgm:pt modelId="{9AF94C8F-0962-49E2-9AEF-034ACAFE2F99}" type="pres">
      <dgm:prSet presAssocID="{1D48FA89-5B12-4F5C-8AA5-7AEF55C4A8D7}" presName="childTextBox" presStyleLbl="fgAccFollowNode1" presStyleIdx="6" presStyleCnt="7">
        <dgm:presLayoutVars>
          <dgm:bulletEnabled val="1"/>
        </dgm:presLayoutVars>
      </dgm:prSet>
      <dgm:spPr/>
    </dgm:pt>
  </dgm:ptLst>
  <dgm:cxnLst>
    <dgm:cxn modelId="{7601031D-565A-47F0-B3DE-09C068A7C49D}" type="presOf" srcId="{D2421788-48B3-4304-B000-33DB9A626DAA}" destId="{50F34106-8E1E-4F49-A8C8-630C9A39AD4B}" srcOrd="0" destOrd="0" presId="urn:microsoft.com/office/officeart/2005/8/layout/process4"/>
    <dgm:cxn modelId="{7DCDD022-8E4F-42CA-B993-3DFE6A174FE7}" type="presOf" srcId="{1D48FA89-5B12-4F5C-8AA5-7AEF55C4A8D7}" destId="{9AF94C8F-0962-49E2-9AEF-034ACAFE2F99}" srcOrd="0" destOrd="0" presId="urn:microsoft.com/office/officeart/2005/8/layout/process4"/>
    <dgm:cxn modelId="{FAF81C35-B18D-47DC-8B90-909418943749}" type="presOf" srcId="{5C6FA9CB-E4B6-4F21-A325-65F4C60D8761}" destId="{83024D03-4C97-425E-BA42-08352D6FC306}" srcOrd="0" destOrd="0" presId="urn:microsoft.com/office/officeart/2005/8/layout/process4"/>
    <dgm:cxn modelId="{EA09E36E-3CE6-4465-A5B5-818F08C38108}" srcId="{A61D916F-42DD-4AB5-A30D-DAB12ECEBC0A}" destId="{5C6FA9CB-E4B6-4F21-A325-65F4C60D8761}" srcOrd="4" destOrd="0" parTransId="{96070E7F-CBF6-4FCA-866A-9585464851C9}" sibTransId="{E90E03B7-64B9-430C-A5CF-95C6319EDEC4}"/>
    <dgm:cxn modelId="{32AD206F-C331-48A2-8FEB-AEEB22B2042E}" type="presOf" srcId="{7B88778B-E8C7-4B8C-9B13-E72E5FF3DA98}" destId="{CF346C4B-5012-4087-9AEF-8D7588D86637}" srcOrd="0" destOrd="0" presId="urn:microsoft.com/office/officeart/2005/8/layout/process4"/>
    <dgm:cxn modelId="{FB907071-A8D8-4D2A-99DC-3174AA5151C3}" type="presOf" srcId="{A61D916F-42DD-4AB5-A30D-DAB12ECEBC0A}" destId="{374E3E52-99D8-4F5C-B458-8E2996BB0A05}" srcOrd="1" destOrd="0" presId="urn:microsoft.com/office/officeart/2005/8/layout/process4"/>
    <dgm:cxn modelId="{16547881-536E-45F0-BBA9-2D7D3745A649}" type="presOf" srcId="{A61D916F-42DD-4AB5-A30D-DAB12ECEBC0A}" destId="{A88858A1-9E0C-4C33-AEE9-3BFCEAEA1949}" srcOrd="0" destOrd="0" presId="urn:microsoft.com/office/officeart/2005/8/layout/process4"/>
    <dgm:cxn modelId="{636DAA8D-C371-455A-98CD-FE8FCB0675B7}" srcId="{A61D916F-42DD-4AB5-A30D-DAB12ECEBC0A}" destId="{1D48FA89-5B12-4F5C-8AA5-7AEF55C4A8D7}" srcOrd="6" destOrd="0" parTransId="{21F823A6-CFB2-4D6E-82E7-53752AA8D14B}" sibTransId="{8507D45D-0BA6-40CE-BE4F-D21354DA6D81}"/>
    <dgm:cxn modelId="{23DA8994-1FA5-40BD-9C38-2FCC4CFD7D51}" srcId="{7B88778B-E8C7-4B8C-9B13-E72E5FF3DA98}" destId="{A61D916F-42DD-4AB5-A30D-DAB12ECEBC0A}" srcOrd="0" destOrd="0" parTransId="{DB91F60C-30A7-457F-90FF-37F73D38B7FE}" sibTransId="{0F258A0B-92F0-4FE6-9F51-40E95A485E67}"/>
    <dgm:cxn modelId="{31C51098-A3BB-45CB-AFE4-04D01C070F04}" type="presOf" srcId="{0B3D69C8-5D1E-4554-A1C2-2C16CA62DFA1}" destId="{C3B019A9-5FC0-41D4-B159-78FB3B6C6525}" srcOrd="0" destOrd="0" presId="urn:microsoft.com/office/officeart/2005/8/layout/process4"/>
    <dgm:cxn modelId="{EE2325A2-99FC-4210-8131-9765114FB7C7}" srcId="{A61D916F-42DD-4AB5-A30D-DAB12ECEBC0A}" destId="{0B3D69C8-5D1E-4554-A1C2-2C16CA62DFA1}" srcOrd="3" destOrd="0" parTransId="{25D3742E-C64D-49F5-894D-5BB963FAA1F4}" sibTransId="{5A354107-5C83-49C0-8AFC-F62BA3659CA1}"/>
    <dgm:cxn modelId="{83C171A5-9A5E-42EE-926E-A53F03C43590}" type="presOf" srcId="{0871E773-E280-4A52-A2ED-5979000D0600}" destId="{68D2FF0C-D644-413A-B717-E912F627744C}" srcOrd="0" destOrd="0" presId="urn:microsoft.com/office/officeart/2005/8/layout/process4"/>
    <dgm:cxn modelId="{46E4AEBD-B78A-4CF1-A5D5-08041B1738C2}" srcId="{A61D916F-42DD-4AB5-A30D-DAB12ECEBC0A}" destId="{0EB29B07-F55A-4F3C-8DE1-2B0109692733}" srcOrd="0" destOrd="0" parTransId="{21CE24FD-5F2D-4C50-B8FA-E778939DBC5C}" sibTransId="{598D6C5A-D140-4738-998D-498FB16ACD4E}"/>
    <dgm:cxn modelId="{4473E2C7-4F03-4101-A10F-B54FB025F8A7}" type="presOf" srcId="{40C5A1E7-E4F9-4436-8D8C-BE88F8AD14A0}" destId="{C5524D37-F543-469C-B310-51BCFFE23253}" srcOrd="0" destOrd="0" presId="urn:microsoft.com/office/officeart/2005/8/layout/process4"/>
    <dgm:cxn modelId="{C46E1DCE-09EC-4396-B997-1174BE1503F7}" srcId="{A61D916F-42DD-4AB5-A30D-DAB12ECEBC0A}" destId="{40C5A1E7-E4F9-4436-8D8C-BE88F8AD14A0}" srcOrd="5" destOrd="0" parTransId="{357FAFEC-1D94-41FF-9D70-A62F18602319}" sibTransId="{B229C90F-E622-47EB-B48D-78C5D3E861BE}"/>
    <dgm:cxn modelId="{2AE008D2-6A0A-4415-8490-F60F574CBAC9}" srcId="{A61D916F-42DD-4AB5-A30D-DAB12ECEBC0A}" destId="{D2421788-48B3-4304-B000-33DB9A626DAA}" srcOrd="1" destOrd="0" parTransId="{9F7422CA-69E0-4145-B7EF-F9752AAD090B}" sibTransId="{CE876B24-AD32-4EF9-B250-6EF833BDE572}"/>
    <dgm:cxn modelId="{BDEE87E0-4488-4D5E-9412-E83C2F48BC77}" type="presOf" srcId="{0EB29B07-F55A-4F3C-8DE1-2B0109692733}" destId="{224F154D-4767-4E07-A3E3-CBC6B636A825}" srcOrd="0" destOrd="0" presId="urn:microsoft.com/office/officeart/2005/8/layout/process4"/>
    <dgm:cxn modelId="{A1F9A5F2-68FD-471F-82E9-045C7139FE47}" srcId="{A61D916F-42DD-4AB5-A30D-DAB12ECEBC0A}" destId="{0871E773-E280-4A52-A2ED-5979000D0600}" srcOrd="2" destOrd="0" parTransId="{ADA17CBE-A877-46AD-B52E-6F10E0FFED4C}" sibTransId="{31FAA1D7-AD0A-444C-8EA8-64A29BF956AB}"/>
    <dgm:cxn modelId="{378F8C7A-7BCA-4801-AAD6-B6A21463124C}" type="presParOf" srcId="{CF346C4B-5012-4087-9AEF-8D7588D86637}" destId="{4B599577-BE74-45AA-9745-34997D54C0AA}" srcOrd="0" destOrd="0" presId="urn:microsoft.com/office/officeart/2005/8/layout/process4"/>
    <dgm:cxn modelId="{0FDC5A36-9ECA-47D9-A3CB-A3C3736C2410}" type="presParOf" srcId="{4B599577-BE74-45AA-9745-34997D54C0AA}" destId="{A88858A1-9E0C-4C33-AEE9-3BFCEAEA1949}" srcOrd="0" destOrd="0" presId="urn:microsoft.com/office/officeart/2005/8/layout/process4"/>
    <dgm:cxn modelId="{C8539B70-5491-40A1-B377-C951FC086284}" type="presParOf" srcId="{4B599577-BE74-45AA-9745-34997D54C0AA}" destId="{374E3E52-99D8-4F5C-B458-8E2996BB0A05}" srcOrd="1" destOrd="0" presId="urn:microsoft.com/office/officeart/2005/8/layout/process4"/>
    <dgm:cxn modelId="{AB6847AC-F1C4-433A-9007-BB241E5E356C}" type="presParOf" srcId="{4B599577-BE74-45AA-9745-34997D54C0AA}" destId="{98D88971-2DA0-414F-A755-3C708611591A}" srcOrd="2" destOrd="0" presId="urn:microsoft.com/office/officeart/2005/8/layout/process4"/>
    <dgm:cxn modelId="{45EFB894-E32A-445B-96C1-17690BC92468}" type="presParOf" srcId="{98D88971-2DA0-414F-A755-3C708611591A}" destId="{224F154D-4767-4E07-A3E3-CBC6B636A825}" srcOrd="0" destOrd="0" presId="urn:microsoft.com/office/officeart/2005/8/layout/process4"/>
    <dgm:cxn modelId="{9637024B-6A6C-4112-B027-61223029FD36}" type="presParOf" srcId="{98D88971-2DA0-414F-A755-3C708611591A}" destId="{50F34106-8E1E-4F49-A8C8-630C9A39AD4B}" srcOrd="1" destOrd="0" presId="urn:microsoft.com/office/officeart/2005/8/layout/process4"/>
    <dgm:cxn modelId="{FD0469FB-E0F5-4853-9EE9-511C002439BB}" type="presParOf" srcId="{98D88971-2DA0-414F-A755-3C708611591A}" destId="{68D2FF0C-D644-413A-B717-E912F627744C}" srcOrd="2" destOrd="0" presId="urn:microsoft.com/office/officeart/2005/8/layout/process4"/>
    <dgm:cxn modelId="{B347DAD9-D9D8-4E29-9381-7FB4531F701C}" type="presParOf" srcId="{98D88971-2DA0-414F-A755-3C708611591A}" destId="{C3B019A9-5FC0-41D4-B159-78FB3B6C6525}" srcOrd="3" destOrd="0" presId="urn:microsoft.com/office/officeart/2005/8/layout/process4"/>
    <dgm:cxn modelId="{9AF38C23-A125-49B9-9171-286B5159AD2E}" type="presParOf" srcId="{98D88971-2DA0-414F-A755-3C708611591A}" destId="{83024D03-4C97-425E-BA42-08352D6FC306}" srcOrd="4" destOrd="0" presId="urn:microsoft.com/office/officeart/2005/8/layout/process4"/>
    <dgm:cxn modelId="{B8F8CAF9-706D-4A23-8B7C-D666EABC16C4}" type="presParOf" srcId="{98D88971-2DA0-414F-A755-3C708611591A}" destId="{C5524D37-F543-469C-B310-51BCFFE23253}" srcOrd="5" destOrd="0" presId="urn:microsoft.com/office/officeart/2005/8/layout/process4"/>
    <dgm:cxn modelId="{86FCD7B1-46D7-4937-A607-B41C5E4A1207}" type="presParOf" srcId="{98D88971-2DA0-414F-A755-3C708611591A}" destId="{9AF94C8F-0962-49E2-9AEF-034ACAFE2F99}" srcOrd="6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DA151B6-7FA1-4C05-B22B-9A8BE9C47315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4CEAE990-A6E7-4893-B69B-F30B8A624023}">
      <dgm:prSet/>
      <dgm:spPr/>
      <dgm:t>
        <a:bodyPr/>
        <a:lstStyle/>
        <a:p>
          <a:r>
            <a:rPr lang="en-GB" b="1" i="0"/>
            <a:t>Case Studies and Success Stories</a:t>
          </a:r>
          <a:endParaRPr lang="en-GB"/>
        </a:p>
      </dgm:t>
    </dgm:pt>
    <dgm:pt modelId="{4D496C20-6BEF-48F8-9830-8A2B5D6FB732}" type="parTrans" cxnId="{2C46C7F8-E55F-4356-851E-8FEE59FB042B}">
      <dgm:prSet/>
      <dgm:spPr/>
      <dgm:t>
        <a:bodyPr/>
        <a:lstStyle/>
        <a:p>
          <a:endParaRPr lang="en-GB"/>
        </a:p>
      </dgm:t>
    </dgm:pt>
    <dgm:pt modelId="{A638C58C-0856-41AC-9B0F-E6D9A3B23B51}" type="sibTrans" cxnId="{2C46C7F8-E55F-4356-851E-8FEE59FB042B}">
      <dgm:prSet/>
      <dgm:spPr/>
      <dgm:t>
        <a:bodyPr/>
        <a:lstStyle/>
        <a:p>
          <a:endParaRPr lang="en-GB"/>
        </a:p>
      </dgm:t>
    </dgm:pt>
    <dgm:pt modelId="{726E9E18-A128-43FC-90D6-9DC60ECF2A8C}">
      <dgm:prSet/>
      <dgm:spPr/>
      <dgm:t>
        <a:bodyPr/>
        <a:lstStyle/>
        <a:p>
          <a:r>
            <a:rPr lang="en-GB" b="1" i="0"/>
            <a:t>IBM: Shifting Quality Left for Cloud Success</a:t>
          </a:r>
          <a:endParaRPr lang="en-GB"/>
        </a:p>
      </dgm:t>
    </dgm:pt>
    <dgm:pt modelId="{7085C8BE-2C45-41AC-B520-43A2CF93609C}" type="parTrans" cxnId="{A45F9B2E-334D-4909-BFE8-F8F62827C57E}">
      <dgm:prSet/>
      <dgm:spPr/>
      <dgm:t>
        <a:bodyPr/>
        <a:lstStyle/>
        <a:p>
          <a:endParaRPr lang="en-GB"/>
        </a:p>
      </dgm:t>
    </dgm:pt>
    <dgm:pt modelId="{1FEE4A50-F38A-4521-BECE-45DB04608242}" type="sibTrans" cxnId="{A45F9B2E-334D-4909-BFE8-F8F62827C57E}">
      <dgm:prSet/>
      <dgm:spPr/>
      <dgm:t>
        <a:bodyPr/>
        <a:lstStyle/>
        <a:p>
          <a:endParaRPr lang="en-GB"/>
        </a:p>
      </dgm:t>
    </dgm:pt>
    <dgm:pt modelId="{AB4CF876-0190-4FCF-B7BD-08048E4EE55A}">
      <dgm:prSet/>
      <dgm:spPr/>
      <dgm:t>
        <a:bodyPr/>
        <a:lstStyle/>
        <a:p>
          <a:r>
            <a:rPr lang="en-GB" b="1" i="0"/>
            <a:t>Challenge</a:t>
          </a:r>
          <a:r>
            <a:rPr lang="en-GB" b="0" i="0"/>
            <a:t>: Ensuring top-notch quality for a vast array of cloud-based products while maintaining swift development cycles.</a:t>
          </a:r>
          <a:endParaRPr lang="en-GB"/>
        </a:p>
      </dgm:t>
    </dgm:pt>
    <dgm:pt modelId="{238B998E-5D9B-46B9-B6CE-7C99FBD4FA58}" type="parTrans" cxnId="{EFDA0172-A94D-4B70-9F40-27C731F7FF4C}">
      <dgm:prSet/>
      <dgm:spPr/>
      <dgm:t>
        <a:bodyPr/>
        <a:lstStyle/>
        <a:p>
          <a:endParaRPr lang="en-GB"/>
        </a:p>
      </dgm:t>
    </dgm:pt>
    <dgm:pt modelId="{4D206C0A-3E01-4AE1-8746-F99A9C935996}" type="sibTrans" cxnId="{EFDA0172-A94D-4B70-9F40-27C731F7FF4C}">
      <dgm:prSet/>
      <dgm:spPr/>
      <dgm:t>
        <a:bodyPr/>
        <a:lstStyle/>
        <a:p>
          <a:endParaRPr lang="en-GB"/>
        </a:p>
      </dgm:t>
    </dgm:pt>
    <dgm:pt modelId="{65D4E356-4A37-45F6-A257-39BFD94CF2DE}">
      <dgm:prSet/>
      <dgm:spPr/>
      <dgm:t>
        <a:bodyPr/>
        <a:lstStyle/>
        <a:p>
          <a:r>
            <a:rPr lang="en-GB" b="1" i="0"/>
            <a:t>Shift-Left Approach</a:t>
          </a:r>
          <a:r>
            <a:rPr lang="en-GB" b="0" i="0"/>
            <a:t>:</a:t>
          </a:r>
          <a:endParaRPr lang="en-GB"/>
        </a:p>
      </dgm:t>
    </dgm:pt>
    <dgm:pt modelId="{7A3ED985-FD7C-4EB8-B5E1-9C9329939E21}" type="parTrans" cxnId="{A42C48A4-C65B-43AE-8F86-2A1FE90AC893}">
      <dgm:prSet/>
      <dgm:spPr/>
      <dgm:t>
        <a:bodyPr/>
        <a:lstStyle/>
        <a:p>
          <a:endParaRPr lang="en-GB"/>
        </a:p>
      </dgm:t>
    </dgm:pt>
    <dgm:pt modelId="{D869FC18-FC8B-4272-8B10-6171C3A578BF}" type="sibTrans" cxnId="{A42C48A4-C65B-43AE-8F86-2A1FE90AC893}">
      <dgm:prSet/>
      <dgm:spPr/>
      <dgm:t>
        <a:bodyPr/>
        <a:lstStyle/>
        <a:p>
          <a:endParaRPr lang="en-GB"/>
        </a:p>
      </dgm:t>
    </dgm:pt>
    <dgm:pt modelId="{A5592427-63C6-46FD-BC3A-45AE84CB9267}">
      <dgm:prSet/>
      <dgm:spPr/>
      <dgm:t>
        <a:bodyPr/>
        <a:lstStyle/>
        <a:p>
          <a:r>
            <a:rPr lang="en-GB" b="1" i="0"/>
            <a:t>Unit Testing Frameworks</a:t>
          </a:r>
          <a:r>
            <a:rPr lang="en-GB" b="0" i="0"/>
            <a:t>: Implemented unit testing frameworks for developers to write comprehensive unit tests, enabling early detection of defects.</a:t>
          </a:r>
          <a:endParaRPr lang="en-GB"/>
        </a:p>
      </dgm:t>
    </dgm:pt>
    <dgm:pt modelId="{AEEB8D08-51C5-40FA-9D10-B000BDAA1E0C}" type="parTrans" cxnId="{56AFC234-554D-47CC-9E33-E0D7B0C2E545}">
      <dgm:prSet/>
      <dgm:spPr/>
      <dgm:t>
        <a:bodyPr/>
        <a:lstStyle/>
        <a:p>
          <a:endParaRPr lang="en-GB"/>
        </a:p>
      </dgm:t>
    </dgm:pt>
    <dgm:pt modelId="{3692BC79-2259-4FBD-849A-889A05DCD508}" type="sibTrans" cxnId="{56AFC234-554D-47CC-9E33-E0D7B0C2E545}">
      <dgm:prSet/>
      <dgm:spPr/>
      <dgm:t>
        <a:bodyPr/>
        <a:lstStyle/>
        <a:p>
          <a:endParaRPr lang="en-GB"/>
        </a:p>
      </dgm:t>
    </dgm:pt>
    <dgm:pt modelId="{B1C53E4C-E87A-4CE9-8DFA-74108DFEB011}">
      <dgm:prSet/>
      <dgm:spPr/>
      <dgm:t>
        <a:bodyPr/>
        <a:lstStyle/>
        <a:p>
          <a:r>
            <a:rPr lang="en-GB" b="1" i="0"/>
            <a:t>Automated Testing Integration</a:t>
          </a:r>
          <a:r>
            <a:rPr lang="en-GB" b="0" i="0"/>
            <a:t>: Integrated automated testing tools throughout the development pipeline to ensure continuous testing and feedback.</a:t>
          </a:r>
          <a:endParaRPr lang="en-GB"/>
        </a:p>
      </dgm:t>
    </dgm:pt>
    <dgm:pt modelId="{AE5BDC11-CAE3-4715-B560-8F8FA457E316}" type="parTrans" cxnId="{CD3C8BBF-4A68-43A8-BEA5-8A2DDAD2D6D4}">
      <dgm:prSet/>
      <dgm:spPr/>
      <dgm:t>
        <a:bodyPr/>
        <a:lstStyle/>
        <a:p>
          <a:endParaRPr lang="en-GB"/>
        </a:p>
      </dgm:t>
    </dgm:pt>
    <dgm:pt modelId="{E2126E21-F6FE-4397-B7DC-1C1388B8FC67}" type="sibTrans" cxnId="{CD3C8BBF-4A68-43A8-BEA5-8A2DDAD2D6D4}">
      <dgm:prSet/>
      <dgm:spPr/>
      <dgm:t>
        <a:bodyPr/>
        <a:lstStyle/>
        <a:p>
          <a:endParaRPr lang="en-GB"/>
        </a:p>
      </dgm:t>
    </dgm:pt>
    <dgm:pt modelId="{0BD6C959-CE35-4DAD-B137-4060E998EA32}">
      <dgm:prSet/>
      <dgm:spPr/>
      <dgm:t>
        <a:bodyPr/>
        <a:lstStyle/>
        <a:p>
          <a:r>
            <a:rPr lang="en-GB" b="1" i="0"/>
            <a:t>Collaborative Culture</a:t>
          </a:r>
          <a:r>
            <a:rPr lang="en-GB" b="0" i="0"/>
            <a:t>: Encouraged collaboration between developers and testers to identify and address defects early in the development process.</a:t>
          </a:r>
          <a:endParaRPr lang="en-GB"/>
        </a:p>
      </dgm:t>
    </dgm:pt>
    <dgm:pt modelId="{9782D649-B540-484A-B409-2A847ADF0318}" type="parTrans" cxnId="{5DEF8AC6-5B1A-460B-95CE-CE898EB2395C}">
      <dgm:prSet/>
      <dgm:spPr/>
      <dgm:t>
        <a:bodyPr/>
        <a:lstStyle/>
        <a:p>
          <a:endParaRPr lang="en-GB"/>
        </a:p>
      </dgm:t>
    </dgm:pt>
    <dgm:pt modelId="{20A84CE0-ACBB-4E81-9F88-3BD9883705B2}" type="sibTrans" cxnId="{5DEF8AC6-5B1A-460B-95CE-CE898EB2395C}">
      <dgm:prSet/>
      <dgm:spPr/>
      <dgm:t>
        <a:bodyPr/>
        <a:lstStyle/>
        <a:p>
          <a:endParaRPr lang="en-GB"/>
        </a:p>
      </dgm:t>
    </dgm:pt>
    <dgm:pt modelId="{BA5FAD52-4A09-41D1-8C5B-588FC49CCCD5}">
      <dgm:prSet/>
      <dgm:spPr/>
      <dgm:t>
        <a:bodyPr/>
        <a:lstStyle/>
        <a:p>
          <a:r>
            <a:rPr lang="en-GB" b="1" i="0"/>
            <a:t>Benefits</a:t>
          </a:r>
          <a:r>
            <a:rPr lang="en-GB" b="0" i="0"/>
            <a:t>:</a:t>
          </a:r>
          <a:endParaRPr lang="en-GB"/>
        </a:p>
      </dgm:t>
    </dgm:pt>
    <dgm:pt modelId="{44B29567-1504-4378-B240-45DBF3A4E936}" type="parTrans" cxnId="{160AE9C5-CDBA-4198-AED4-7C061125F47E}">
      <dgm:prSet/>
      <dgm:spPr/>
      <dgm:t>
        <a:bodyPr/>
        <a:lstStyle/>
        <a:p>
          <a:endParaRPr lang="en-GB"/>
        </a:p>
      </dgm:t>
    </dgm:pt>
    <dgm:pt modelId="{1324E4DB-51B5-4A8F-8C3F-F2190AC0295B}" type="sibTrans" cxnId="{160AE9C5-CDBA-4198-AED4-7C061125F47E}">
      <dgm:prSet/>
      <dgm:spPr/>
      <dgm:t>
        <a:bodyPr/>
        <a:lstStyle/>
        <a:p>
          <a:endParaRPr lang="en-GB"/>
        </a:p>
      </dgm:t>
    </dgm:pt>
    <dgm:pt modelId="{9080A476-21BC-4206-8418-BD85BAFCC993}">
      <dgm:prSet/>
      <dgm:spPr/>
      <dgm:t>
        <a:bodyPr/>
        <a:lstStyle/>
        <a:p>
          <a:r>
            <a:rPr lang="en-GB" b="1" i="0"/>
            <a:t>Reduced Defects</a:t>
          </a:r>
          <a:r>
            <a:rPr lang="en-GB" b="0" i="0"/>
            <a:t>: Drastically reduced the number of defects found in production, enhancing the overall quality of cloud-based products.</a:t>
          </a:r>
          <a:endParaRPr lang="en-GB"/>
        </a:p>
      </dgm:t>
    </dgm:pt>
    <dgm:pt modelId="{684ED087-3345-4E82-AB03-A402EFEEEA35}" type="parTrans" cxnId="{E0057608-7ECD-41B5-808E-B4C6C4414DC7}">
      <dgm:prSet/>
      <dgm:spPr/>
      <dgm:t>
        <a:bodyPr/>
        <a:lstStyle/>
        <a:p>
          <a:endParaRPr lang="en-GB"/>
        </a:p>
      </dgm:t>
    </dgm:pt>
    <dgm:pt modelId="{C69628BE-2CCC-4294-BEC8-49D9917CC2D9}" type="sibTrans" cxnId="{E0057608-7ECD-41B5-808E-B4C6C4414DC7}">
      <dgm:prSet/>
      <dgm:spPr/>
      <dgm:t>
        <a:bodyPr/>
        <a:lstStyle/>
        <a:p>
          <a:endParaRPr lang="en-GB"/>
        </a:p>
      </dgm:t>
    </dgm:pt>
    <dgm:pt modelId="{E3F210D3-9FAB-4057-9AE4-5061EDFA5F5A}">
      <dgm:prSet/>
      <dgm:spPr/>
      <dgm:t>
        <a:bodyPr/>
        <a:lstStyle/>
        <a:p>
          <a:r>
            <a:rPr lang="en-GB" b="1" i="0"/>
            <a:t>Improved Stability and Reliability</a:t>
          </a:r>
          <a:r>
            <a:rPr lang="en-GB" b="0" i="0"/>
            <a:t>: Enhanced software stability and reliability, leading to better customer satisfaction and retention.</a:t>
          </a:r>
          <a:endParaRPr lang="en-GB"/>
        </a:p>
      </dgm:t>
    </dgm:pt>
    <dgm:pt modelId="{FACFA768-AA00-480C-9927-F5E4305282BB}" type="parTrans" cxnId="{233BB3A4-A35F-4631-BE37-A55118845D3D}">
      <dgm:prSet/>
      <dgm:spPr/>
      <dgm:t>
        <a:bodyPr/>
        <a:lstStyle/>
        <a:p>
          <a:endParaRPr lang="en-GB"/>
        </a:p>
      </dgm:t>
    </dgm:pt>
    <dgm:pt modelId="{C34FECED-C832-4718-8818-9209803E775E}" type="sibTrans" cxnId="{233BB3A4-A35F-4631-BE37-A55118845D3D}">
      <dgm:prSet/>
      <dgm:spPr/>
      <dgm:t>
        <a:bodyPr/>
        <a:lstStyle/>
        <a:p>
          <a:endParaRPr lang="en-GB"/>
        </a:p>
      </dgm:t>
    </dgm:pt>
    <dgm:pt modelId="{0EAAE284-30BE-4402-9E82-0B6203B4A8A9}">
      <dgm:prSet/>
      <dgm:spPr/>
      <dgm:t>
        <a:bodyPr/>
        <a:lstStyle/>
        <a:p>
          <a:r>
            <a:rPr lang="en-GB" b="1" i="0" dirty="0"/>
            <a:t>Streamlined Development Process</a:t>
          </a:r>
          <a:r>
            <a:rPr lang="en-GB" b="0" i="0" dirty="0"/>
            <a:t>: Streamlined development process with faster feedback loops, resulting in shortened release cycles and accelerated time-to-market.</a:t>
          </a:r>
          <a:endParaRPr lang="en-GB" dirty="0"/>
        </a:p>
      </dgm:t>
    </dgm:pt>
    <dgm:pt modelId="{F2277801-B844-4711-95EC-58F7DE0E8E5A}" type="parTrans" cxnId="{5BF878DB-EA1C-4020-A0D0-AEADEF00497C}">
      <dgm:prSet/>
      <dgm:spPr/>
      <dgm:t>
        <a:bodyPr/>
        <a:lstStyle/>
        <a:p>
          <a:endParaRPr lang="en-GB"/>
        </a:p>
      </dgm:t>
    </dgm:pt>
    <dgm:pt modelId="{34453EFA-54CD-4EB4-B141-E424120CE03B}" type="sibTrans" cxnId="{5BF878DB-EA1C-4020-A0D0-AEADEF00497C}">
      <dgm:prSet/>
      <dgm:spPr/>
      <dgm:t>
        <a:bodyPr/>
        <a:lstStyle/>
        <a:p>
          <a:endParaRPr lang="en-GB"/>
        </a:p>
      </dgm:t>
    </dgm:pt>
    <dgm:pt modelId="{14D2AA0B-4D5F-4F12-B367-5916ED4217B4}">
      <dgm:prSet/>
      <dgm:spPr/>
      <dgm:t>
        <a:bodyPr/>
        <a:lstStyle/>
        <a:p>
          <a:r>
            <a:rPr lang="en-GB" b="1" i="0"/>
            <a:t>eBay: Streamlining Mobile App Development with Shift-Left</a:t>
          </a:r>
          <a:endParaRPr lang="en-GB"/>
        </a:p>
      </dgm:t>
    </dgm:pt>
    <dgm:pt modelId="{2E328213-7826-47D6-90B0-0169251B6A6B}" type="parTrans" cxnId="{83267AE6-4FED-4195-94CB-553F73C43D90}">
      <dgm:prSet/>
      <dgm:spPr/>
      <dgm:t>
        <a:bodyPr/>
        <a:lstStyle/>
        <a:p>
          <a:endParaRPr lang="en-GB"/>
        </a:p>
      </dgm:t>
    </dgm:pt>
    <dgm:pt modelId="{C8E18486-9C11-4E8C-B240-4102F0D08B1D}" type="sibTrans" cxnId="{83267AE6-4FED-4195-94CB-553F73C43D90}">
      <dgm:prSet/>
      <dgm:spPr/>
      <dgm:t>
        <a:bodyPr/>
        <a:lstStyle/>
        <a:p>
          <a:endParaRPr lang="en-GB"/>
        </a:p>
      </dgm:t>
    </dgm:pt>
    <dgm:pt modelId="{114D4E53-52CC-4E91-BDFD-FB5A222537D3}">
      <dgm:prSet/>
      <dgm:spPr/>
      <dgm:t>
        <a:bodyPr/>
        <a:lstStyle/>
        <a:p>
          <a:r>
            <a:rPr lang="en-GB" b="1" i="0"/>
            <a:t>Challenge</a:t>
          </a:r>
          <a:r>
            <a:rPr lang="en-GB" b="0" i="0"/>
            <a:t>: Delivering a seamless user experience for their mobile applications amidst rapid development cycles.</a:t>
          </a:r>
          <a:endParaRPr lang="en-GB"/>
        </a:p>
      </dgm:t>
    </dgm:pt>
    <dgm:pt modelId="{17FF0CD7-A255-4891-94BE-3CA8D70E7F53}" type="parTrans" cxnId="{5497F84A-2693-496D-B22E-90A0AD964506}">
      <dgm:prSet/>
      <dgm:spPr/>
      <dgm:t>
        <a:bodyPr/>
        <a:lstStyle/>
        <a:p>
          <a:endParaRPr lang="en-GB"/>
        </a:p>
      </dgm:t>
    </dgm:pt>
    <dgm:pt modelId="{E8336529-F0F0-405D-A152-56E0BAC2B463}" type="sibTrans" cxnId="{5497F84A-2693-496D-B22E-90A0AD964506}">
      <dgm:prSet/>
      <dgm:spPr/>
      <dgm:t>
        <a:bodyPr/>
        <a:lstStyle/>
        <a:p>
          <a:endParaRPr lang="en-GB"/>
        </a:p>
      </dgm:t>
    </dgm:pt>
    <dgm:pt modelId="{FFC291C3-9F38-424F-9796-4EFDB8A5559D}">
      <dgm:prSet/>
      <dgm:spPr/>
      <dgm:t>
        <a:bodyPr/>
        <a:lstStyle/>
        <a:p>
          <a:r>
            <a:rPr lang="en-GB" b="1" i="0"/>
            <a:t>Shift-Left Approach</a:t>
          </a:r>
          <a:r>
            <a:rPr lang="en-GB" b="0" i="0"/>
            <a:t>:</a:t>
          </a:r>
          <a:endParaRPr lang="en-GB"/>
        </a:p>
      </dgm:t>
    </dgm:pt>
    <dgm:pt modelId="{5B0839EB-8F7E-4BDC-A2AE-7D134DE92C6A}" type="parTrans" cxnId="{8855C4A9-48BA-4719-B5A7-F6E1C25C41AD}">
      <dgm:prSet/>
      <dgm:spPr/>
      <dgm:t>
        <a:bodyPr/>
        <a:lstStyle/>
        <a:p>
          <a:endParaRPr lang="en-GB"/>
        </a:p>
      </dgm:t>
    </dgm:pt>
    <dgm:pt modelId="{2296AEB0-E105-42F9-8E08-0EF1EBE853A3}" type="sibTrans" cxnId="{8855C4A9-48BA-4719-B5A7-F6E1C25C41AD}">
      <dgm:prSet/>
      <dgm:spPr/>
      <dgm:t>
        <a:bodyPr/>
        <a:lstStyle/>
        <a:p>
          <a:endParaRPr lang="en-GB"/>
        </a:p>
      </dgm:t>
    </dgm:pt>
    <dgm:pt modelId="{23D3CFCB-BEA4-49B6-B47C-621D9DBB10F7}">
      <dgm:prSet/>
      <dgm:spPr/>
      <dgm:t>
        <a:bodyPr/>
        <a:lstStyle/>
        <a:p>
          <a:r>
            <a:rPr lang="en-GB" b="1" i="0"/>
            <a:t>API Testing Tools</a:t>
          </a:r>
          <a:r>
            <a:rPr lang="en-GB" b="0" i="0"/>
            <a:t>: Employed API testing tools to ensure seamless integration between various application components, enhancing overall application reliability.</a:t>
          </a:r>
          <a:endParaRPr lang="en-GB"/>
        </a:p>
      </dgm:t>
    </dgm:pt>
    <dgm:pt modelId="{D22611AC-561D-48C9-8AA4-C3D0D7F2A4B6}" type="parTrans" cxnId="{533DE20A-B45E-4502-99EE-D2B4BBE913E7}">
      <dgm:prSet/>
      <dgm:spPr/>
      <dgm:t>
        <a:bodyPr/>
        <a:lstStyle/>
        <a:p>
          <a:endParaRPr lang="en-GB"/>
        </a:p>
      </dgm:t>
    </dgm:pt>
    <dgm:pt modelId="{8A901AEF-840F-4041-979A-3F57210B0C02}" type="sibTrans" cxnId="{533DE20A-B45E-4502-99EE-D2B4BBE913E7}">
      <dgm:prSet/>
      <dgm:spPr/>
      <dgm:t>
        <a:bodyPr/>
        <a:lstStyle/>
        <a:p>
          <a:endParaRPr lang="en-GB"/>
        </a:p>
      </dgm:t>
    </dgm:pt>
    <dgm:pt modelId="{2A88C90B-710C-4E8F-8FCC-628CBCF9FB41}">
      <dgm:prSet/>
      <dgm:spPr/>
      <dgm:t>
        <a:bodyPr/>
        <a:lstStyle/>
        <a:p>
          <a:r>
            <a:rPr lang="en-GB" b="1" i="0"/>
            <a:t>Performance Testing Integration</a:t>
          </a:r>
          <a:r>
            <a:rPr lang="en-GB" b="0" i="0"/>
            <a:t>: Incorporated performance testing tools early on to identify and rectify performance bottlenecks, ensuring optimal app performance.</a:t>
          </a:r>
          <a:endParaRPr lang="en-GB"/>
        </a:p>
      </dgm:t>
    </dgm:pt>
    <dgm:pt modelId="{429B577C-26A1-426A-9219-10C31B9B46DA}" type="parTrans" cxnId="{61A94A9F-F351-4743-A037-6C1EC4EAE79C}">
      <dgm:prSet/>
      <dgm:spPr/>
      <dgm:t>
        <a:bodyPr/>
        <a:lstStyle/>
        <a:p>
          <a:endParaRPr lang="en-GB"/>
        </a:p>
      </dgm:t>
    </dgm:pt>
    <dgm:pt modelId="{323581B9-9A6F-486C-8345-B773B7759F7E}" type="sibTrans" cxnId="{61A94A9F-F351-4743-A037-6C1EC4EAE79C}">
      <dgm:prSet/>
      <dgm:spPr/>
      <dgm:t>
        <a:bodyPr/>
        <a:lstStyle/>
        <a:p>
          <a:endParaRPr lang="en-GB"/>
        </a:p>
      </dgm:t>
    </dgm:pt>
    <dgm:pt modelId="{DD6D087B-D701-464F-8D64-5159FE1052D5}">
      <dgm:prSet/>
      <dgm:spPr/>
      <dgm:t>
        <a:bodyPr/>
        <a:lstStyle/>
        <a:p>
          <a:r>
            <a:rPr lang="en-GB" b="1" i="0"/>
            <a:t>UX Testing Prioritization</a:t>
          </a:r>
          <a:r>
            <a:rPr lang="en-GB" b="0" i="0"/>
            <a:t>: Prioritized user experience (UX) testing throughout the development process to enhance usability and satisfaction.</a:t>
          </a:r>
          <a:endParaRPr lang="en-GB"/>
        </a:p>
      </dgm:t>
    </dgm:pt>
    <dgm:pt modelId="{018DA31D-CA27-4D02-8FD9-AACD3007992B}" type="parTrans" cxnId="{7B2A1D4C-91B1-4CF5-8EA7-1685B5B6199E}">
      <dgm:prSet/>
      <dgm:spPr/>
      <dgm:t>
        <a:bodyPr/>
        <a:lstStyle/>
        <a:p>
          <a:endParaRPr lang="en-GB"/>
        </a:p>
      </dgm:t>
    </dgm:pt>
    <dgm:pt modelId="{CCC80565-2CA5-46EA-B747-736B249095B7}" type="sibTrans" cxnId="{7B2A1D4C-91B1-4CF5-8EA7-1685B5B6199E}">
      <dgm:prSet/>
      <dgm:spPr/>
      <dgm:t>
        <a:bodyPr/>
        <a:lstStyle/>
        <a:p>
          <a:endParaRPr lang="en-GB"/>
        </a:p>
      </dgm:t>
    </dgm:pt>
    <dgm:pt modelId="{37F76C1C-4AFE-4F9C-9496-3F3E5B939E26}">
      <dgm:prSet/>
      <dgm:spPr/>
      <dgm:t>
        <a:bodyPr/>
        <a:lstStyle/>
        <a:p>
          <a:r>
            <a:rPr lang="en-GB" b="1" i="0"/>
            <a:t>Benefits</a:t>
          </a:r>
          <a:r>
            <a:rPr lang="en-GB" b="0" i="0"/>
            <a:t>:</a:t>
          </a:r>
          <a:endParaRPr lang="en-GB"/>
        </a:p>
      </dgm:t>
    </dgm:pt>
    <dgm:pt modelId="{E9ADE35F-DFBB-4750-9C60-10A26267E2BA}" type="parTrans" cxnId="{5A732AA3-153B-4D3D-9F20-30481B6A311B}">
      <dgm:prSet/>
      <dgm:spPr/>
      <dgm:t>
        <a:bodyPr/>
        <a:lstStyle/>
        <a:p>
          <a:endParaRPr lang="en-GB"/>
        </a:p>
      </dgm:t>
    </dgm:pt>
    <dgm:pt modelId="{D33F2742-77AC-4520-8495-FD53F6F2448C}" type="sibTrans" cxnId="{5A732AA3-153B-4D3D-9F20-30481B6A311B}">
      <dgm:prSet/>
      <dgm:spPr/>
      <dgm:t>
        <a:bodyPr/>
        <a:lstStyle/>
        <a:p>
          <a:endParaRPr lang="en-GB"/>
        </a:p>
      </dgm:t>
    </dgm:pt>
    <dgm:pt modelId="{29EE0F6E-B7FC-455C-9A5B-B648E9242B8E}">
      <dgm:prSet/>
      <dgm:spPr/>
      <dgm:t>
        <a:bodyPr/>
        <a:lstStyle/>
        <a:p>
          <a:r>
            <a:rPr lang="en-GB" b="1" i="0"/>
            <a:t>Improved Quality and User Experience</a:t>
          </a:r>
          <a:r>
            <a:rPr lang="en-GB" b="0" i="0"/>
            <a:t>: Significantly improved the quality and user experience of mobile applications, leading to higher customer engagement and satisfaction.</a:t>
          </a:r>
          <a:endParaRPr lang="en-GB"/>
        </a:p>
      </dgm:t>
    </dgm:pt>
    <dgm:pt modelId="{9B99387C-9968-4AAE-ACAA-685E1FD2AE42}" type="parTrans" cxnId="{6814DF99-468E-4171-BE57-0C21EC3B6E14}">
      <dgm:prSet/>
      <dgm:spPr/>
      <dgm:t>
        <a:bodyPr/>
        <a:lstStyle/>
        <a:p>
          <a:endParaRPr lang="en-GB"/>
        </a:p>
      </dgm:t>
    </dgm:pt>
    <dgm:pt modelId="{76F9D362-CF62-4491-A291-9BA5AD8200CD}" type="sibTrans" cxnId="{6814DF99-468E-4171-BE57-0C21EC3B6E14}">
      <dgm:prSet/>
      <dgm:spPr/>
      <dgm:t>
        <a:bodyPr/>
        <a:lstStyle/>
        <a:p>
          <a:endParaRPr lang="en-GB"/>
        </a:p>
      </dgm:t>
    </dgm:pt>
    <dgm:pt modelId="{57C07D8F-0623-4092-BEAB-C2CFE74E1532}">
      <dgm:prSet/>
      <dgm:spPr/>
      <dgm:t>
        <a:bodyPr/>
        <a:lstStyle/>
        <a:p>
          <a:r>
            <a:rPr lang="en-GB" b="1" i="0"/>
            <a:t>Reduced Post-Release Bug Fixes</a:t>
          </a:r>
          <a:r>
            <a:rPr lang="en-GB" b="0" i="0"/>
            <a:t>: By detecting and addressing issues earlier in the development process, eBay reduced the number of post-release bug fixes, saving time and resources.</a:t>
          </a:r>
          <a:endParaRPr lang="en-GB"/>
        </a:p>
      </dgm:t>
    </dgm:pt>
    <dgm:pt modelId="{B59DF33D-CC36-475E-B5E8-8A6120A3DBFD}" type="parTrans" cxnId="{BA49B563-3B16-4B87-B3F6-3BF4AE958929}">
      <dgm:prSet/>
      <dgm:spPr/>
      <dgm:t>
        <a:bodyPr/>
        <a:lstStyle/>
        <a:p>
          <a:endParaRPr lang="en-GB"/>
        </a:p>
      </dgm:t>
    </dgm:pt>
    <dgm:pt modelId="{335521F4-68D9-4173-ACD3-89D3B03602E0}" type="sibTrans" cxnId="{BA49B563-3B16-4B87-B3F6-3BF4AE958929}">
      <dgm:prSet/>
      <dgm:spPr/>
      <dgm:t>
        <a:bodyPr/>
        <a:lstStyle/>
        <a:p>
          <a:endParaRPr lang="en-GB"/>
        </a:p>
      </dgm:t>
    </dgm:pt>
    <dgm:pt modelId="{56B67478-F84C-4DEE-A8E5-7026241BED55}" type="pres">
      <dgm:prSet presAssocID="{4DA151B6-7FA1-4C05-B22B-9A8BE9C47315}" presName="CompostProcess" presStyleCnt="0">
        <dgm:presLayoutVars>
          <dgm:dir/>
          <dgm:resizeHandles val="exact"/>
        </dgm:presLayoutVars>
      </dgm:prSet>
      <dgm:spPr/>
    </dgm:pt>
    <dgm:pt modelId="{3AE8D672-2BA9-48A3-9C9A-62535E7BC38A}" type="pres">
      <dgm:prSet presAssocID="{4DA151B6-7FA1-4C05-B22B-9A8BE9C47315}" presName="arrow" presStyleLbl="bgShp" presStyleIdx="0" presStyleCnt="1"/>
      <dgm:spPr/>
    </dgm:pt>
    <dgm:pt modelId="{C4ADDCE1-8D6E-4820-8CEB-8BD5E8CF37F2}" type="pres">
      <dgm:prSet presAssocID="{4DA151B6-7FA1-4C05-B22B-9A8BE9C47315}" presName="linearProcess" presStyleCnt="0"/>
      <dgm:spPr/>
    </dgm:pt>
    <dgm:pt modelId="{E0C1ADB8-427B-41B9-8B92-937953D0A543}" type="pres">
      <dgm:prSet presAssocID="{4CEAE990-A6E7-4893-B69B-F30B8A624023}" presName="textNode" presStyleLbl="node1" presStyleIdx="0" presStyleCnt="9">
        <dgm:presLayoutVars>
          <dgm:bulletEnabled val="1"/>
        </dgm:presLayoutVars>
      </dgm:prSet>
      <dgm:spPr/>
    </dgm:pt>
    <dgm:pt modelId="{685DFCBD-75F6-45C3-8CE3-D4B9D7961FDF}" type="pres">
      <dgm:prSet presAssocID="{A638C58C-0856-41AC-9B0F-E6D9A3B23B51}" presName="sibTrans" presStyleCnt="0"/>
      <dgm:spPr/>
    </dgm:pt>
    <dgm:pt modelId="{904BEBCF-42E7-432E-9E37-1A32F6000E5B}" type="pres">
      <dgm:prSet presAssocID="{726E9E18-A128-43FC-90D6-9DC60ECF2A8C}" presName="textNode" presStyleLbl="node1" presStyleIdx="1" presStyleCnt="9">
        <dgm:presLayoutVars>
          <dgm:bulletEnabled val="1"/>
        </dgm:presLayoutVars>
      </dgm:prSet>
      <dgm:spPr/>
    </dgm:pt>
    <dgm:pt modelId="{A4DE378D-32FE-48C1-BFF5-5ABAF4AFB34F}" type="pres">
      <dgm:prSet presAssocID="{1FEE4A50-F38A-4521-BECE-45DB04608242}" presName="sibTrans" presStyleCnt="0"/>
      <dgm:spPr/>
    </dgm:pt>
    <dgm:pt modelId="{3AEF08EA-2234-429C-967D-ADD9BF9B5CC6}" type="pres">
      <dgm:prSet presAssocID="{AB4CF876-0190-4FCF-B7BD-08048E4EE55A}" presName="textNode" presStyleLbl="node1" presStyleIdx="2" presStyleCnt="9">
        <dgm:presLayoutVars>
          <dgm:bulletEnabled val="1"/>
        </dgm:presLayoutVars>
      </dgm:prSet>
      <dgm:spPr/>
    </dgm:pt>
    <dgm:pt modelId="{CDDF63C7-B392-447F-A750-44F4D48C1794}" type="pres">
      <dgm:prSet presAssocID="{4D206C0A-3E01-4AE1-8746-F99A9C935996}" presName="sibTrans" presStyleCnt="0"/>
      <dgm:spPr/>
    </dgm:pt>
    <dgm:pt modelId="{AC1F368D-7E44-4F30-BEA8-8F6F12D5D300}" type="pres">
      <dgm:prSet presAssocID="{65D4E356-4A37-45F6-A257-39BFD94CF2DE}" presName="textNode" presStyleLbl="node1" presStyleIdx="3" presStyleCnt="9">
        <dgm:presLayoutVars>
          <dgm:bulletEnabled val="1"/>
        </dgm:presLayoutVars>
      </dgm:prSet>
      <dgm:spPr/>
    </dgm:pt>
    <dgm:pt modelId="{28EC88B4-EFC3-4EC7-A353-468304EF50CD}" type="pres">
      <dgm:prSet presAssocID="{D869FC18-FC8B-4272-8B10-6171C3A578BF}" presName="sibTrans" presStyleCnt="0"/>
      <dgm:spPr/>
    </dgm:pt>
    <dgm:pt modelId="{5A2D3867-8F30-4BCA-95BF-ECA703BE48F7}" type="pres">
      <dgm:prSet presAssocID="{BA5FAD52-4A09-41D1-8C5B-588FC49CCCD5}" presName="textNode" presStyleLbl="node1" presStyleIdx="4" presStyleCnt="9">
        <dgm:presLayoutVars>
          <dgm:bulletEnabled val="1"/>
        </dgm:presLayoutVars>
      </dgm:prSet>
      <dgm:spPr/>
    </dgm:pt>
    <dgm:pt modelId="{A27CC369-C2BC-48B9-B10D-995B27B92463}" type="pres">
      <dgm:prSet presAssocID="{1324E4DB-51B5-4A8F-8C3F-F2190AC0295B}" presName="sibTrans" presStyleCnt="0"/>
      <dgm:spPr/>
    </dgm:pt>
    <dgm:pt modelId="{6B8E5254-44B5-4667-AFD4-86095F38F19D}" type="pres">
      <dgm:prSet presAssocID="{14D2AA0B-4D5F-4F12-B367-5916ED4217B4}" presName="textNode" presStyleLbl="node1" presStyleIdx="5" presStyleCnt="9">
        <dgm:presLayoutVars>
          <dgm:bulletEnabled val="1"/>
        </dgm:presLayoutVars>
      </dgm:prSet>
      <dgm:spPr/>
    </dgm:pt>
    <dgm:pt modelId="{9F9D3035-E124-41D8-9C89-022197F67F0E}" type="pres">
      <dgm:prSet presAssocID="{C8E18486-9C11-4E8C-B240-4102F0D08B1D}" presName="sibTrans" presStyleCnt="0"/>
      <dgm:spPr/>
    </dgm:pt>
    <dgm:pt modelId="{E3876BA1-F84F-4118-901A-85CC3933D222}" type="pres">
      <dgm:prSet presAssocID="{114D4E53-52CC-4E91-BDFD-FB5A222537D3}" presName="textNode" presStyleLbl="node1" presStyleIdx="6" presStyleCnt="9">
        <dgm:presLayoutVars>
          <dgm:bulletEnabled val="1"/>
        </dgm:presLayoutVars>
      </dgm:prSet>
      <dgm:spPr/>
    </dgm:pt>
    <dgm:pt modelId="{DBCBE60E-600F-4B81-BCDE-FD42D02A622A}" type="pres">
      <dgm:prSet presAssocID="{E8336529-F0F0-405D-A152-56E0BAC2B463}" presName="sibTrans" presStyleCnt="0"/>
      <dgm:spPr/>
    </dgm:pt>
    <dgm:pt modelId="{3AD777E3-23DA-42BE-AFEE-9ED0B15A418D}" type="pres">
      <dgm:prSet presAssocID="{FFC291C3-9F38-424F-9796-4EFDB8A5559D}" presName="textNode" presStyleLbl="node1" presStyleIdx="7" presStyleCnt="9">
        <dgm:presLayoutVars>
          <dgm:bulletEnabled val="1"/>
        </dgm:presLayoutVars>
      </dgm:prSet>
      <dgm:spPr/>
    </dgm:pt>
    <dgm:pt modelId="{AD450FA5-A942-44D7-B5BC-1601992590BC}" type="pres">
      <dgm:prSet presAssocID="{2296AEB0-E105-42F9-8E08-0EF1EBE853A3}" presName="sibTrans" presStyleCnt="0"/>
      <dgm:spPr/>
    </dgm:pt>
    <dgm:pt modelId="{62414481-BBE6-4BA6-9BE0-E848A093AD09}" type="pres">
      <dgm:prSet presAssocID="{37F76C1C-4AFE-4F9C-9496-3F3E5B939E26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E0057608-7ECD-41B5-808E-B4C6C4414DC7}" srcId="{BA5FAD52-4A09-41D1-8C5B-588FC49CCCD5}" destId="{9080A476-21BC-4206-8418-BD85BAFCC993}" srcOrd="0" destOrd="0" parTransId="{684ED087-3345-4E82-AB03-A402EFEEEA35}" sibTransId="{C69628BE-2CCC-4294-BEC8-49D9917CC2D9}"/>
    <dgm:cxn modelId="{533DE20A-B45E-4502-99EE-D2B4BBE913E7}" srcId="{FFC291C3-9F38-424F-9796-4EFDB8A5559D}" destId="{23D3CFCB-BEA4-49B6-B47C-621D9DBB10F7}" srcOrd="0" destOrd="0" parTransId="{D22611AC-561D-48C9-8AA4-C3D0D7F2A4B6}" sibTransId="{8A901AEF-840F-4041-979A-3F57210B0C02}"/>
    <dgm:cxn modelId="{D8A1410E-2842-4506-9440-BB7B836BB70F}" type="presOf" srcId="{726E9E18-A128-43FC-90D6-9DC60ECF2A8C}" destId="{904BEBCF-42E7-432E-9E37-1A32F6000E5B}" srcOrd="0" destOrd="0" presId="urn:microsoft.com/office/officeart/2005/8/layout/hProcess9"/>
    <dgm:cxn modelId="{CD4A3910-44F9-408E-8E82-7592F73599FD}" type="presOf" srcId="{0EAAE284-30BE-4402-9E82-0B6203B4A8A9}" destId="{5A2D3867-8F30-4BCA-95BF-ECA703BE48F7}" srcOrd="0" destOrd="3" presId="urn:microsoft.com/office/officeart/2005/8/layout/hProcess9"/>
    <dgm:cxn modelId="{A644451A-BD1A-410C-B2CC-F215046F5D5D}" type="presOf" srcId="{4DA151B6-7FA1-4C05-B22B-9A8BE9C47315}" destId="{56B67478-F84C-4DEE-A8E5-7026241BED55}" srcOrd="0" destOrd="0" presId="urn:microsoft.com/office/officeart/2005/8/layout/hProcess9"/>
    <dgm:cxn modelId="{A45F9B2E-334D-4909-BFE8-F8F62827C57E}" srcId="{4DA151B6-7FA1-4C05-B22B-9A8BE9C47315}" destId="{726E9E18-A128-43FC-90D6-9DC60ECF2A8C}" srcOrd="1" destOrd="0" parTransId="{7085C8BE-2C45-41AC-B520-43A2CF93609C}" sibTransId="{1FEE4A50-F38A-4521-BECE-45DB04608242}"/>
    <dgm:cxn modelId="{FE7A1A32-A242-4D6B-ADF3-14234FF3C475}" type="presOf" srcId="{4CEAE990-A6E7-4893-B69B-F30B8A624023}" destId="{E0C1ADB8-427B-41B9-8B92-937953D0A543}" srcOrd="0" destOrd="0" presId="urn:microsoft.com/office/officeart/2005/8/layout/hProcess9"/>
    <dgm:cxn modelId="{56AFC234-554D-47CC-9E33-E0D7B0C2E545}" srcId="{65D4E356-4A37-45F6-A257-39BFD94CF2DE}" destId="{A5592427-63C6-46FD-BC3A-45AE84CB9267}" srcOrd="0" destOrd="0" parTransId="{AEEB8D08-51C5-40FA-9D10-B000BDAA1E0C}" sibTransId="{3692BC79-2259-4FBD-849A-889A05DCD508}"/>
    <dgm:cxn modelId="{E0FBBE3B-1D91-402A-8F60-70917D2B67A8}" type="presOf" srcId="{0BD6C959-CE35-4DAD-B137-4060E998EA32}" destId="{AC1F368D-7E44-4F30-BEA8-8F6F12D5D300}" srcOrd="0" destOrd="3" presId="urn:microsoft.com/office/officeart/2005/8/layout/hProcess9"/>
    <dgm:cxn modelId="{C8FAB93C-82F3-4844-9094-5F2005D9DBD2}" type="presOf" srcId="{FFC291C3-9F38-424F-9796-4EFDB8A5559D}" destId="{3AD777E3-23DA-42BE-AFEE-9ED0B15A418D}" srcOrd="0" destOrd="0" presId="urn:microsoft.com/office/officeart/2005/8/layout/hProcess9"/>
    <dgm:cxn modelId="{5662C960-8D25-4B0B-ADFC-344A7E71C463}" type="presOf" srcId="{37F76C1C-4AFE-4F9C-9496-3F3E5B939E26}" destId="{62414481-BBE6-4BA6-9BE0-E848A093AD09}" srcOrd="0" destOrd="0" presId="urn:microsoft.com/office/officeart/2005/8/layout/hProcess9"/>
    <dgm:cxn modelId="{BA49B563-3B16-4B87-B3F6-3BF4AE958929}" srcId="{37F76C1C-4AFE-4F9C-9496-3F3E5B939E26}" destId="{57C07D8F-0623-4092-BEAB-C2CFE74E1532}" srcOrd="1" destOrd="0" parTransId="{B59DF33D-CC36-475E-B5E8-8A6120A3DBFD}" sibTransId="{335521F4-68D9-4173-ACD3-89D3B03602E0}"/>
    <dgm:cxn modelId="{84B58444-EF1B-4626-AAE4-E5516C3543A8}" type="presOf" srcId="{E3F210D3-9FAB-4057-9AE4-5061EDFA5F5A}" destId="{5A2D3867-8F30-4BCA-95BF-ECA703BE48F7}" srcOrd="0" destOrd="2" presId="urn:microsoft.com/office/officeart/2005/8/layout/hProcess9"/>
    <dgm:cxn modelId="{5497F84A-2693-496D-B22E-90A0AD964506}" srcId="{4DA151B6-7FA1-4C05-B22B-9A8BE9C47315}" destId="{114D4E53-52CC-4E91-BDFD-FB5A222537D3}" srcOrd="6" destOrd="0" parTransId="{17FF0CD7-A255-4891-94BE-3CA8D70E7F53}" sibTransId="{E8336529-F0F0-405D-A152-56E0BAC2B463}"/>
    <dgm:cxn modelId="{7B2A1D4C-91B1-4CF5-8EA7-1685B5B6199E}" srcId="{FFC291C3-9F38-424F-9796-4EFDB8A5559D}" destId="{DD6D087B-D701-464F-8D64-5159FE1052D5}" srcOrd="2" destOrd="0" parTransId="{018DA31D-CA27-4D02-8FD9-AACD3007992B}" sibTransId="{CCC80565-2CA5-46EA-B747-736B249095B7}"/>
    <dgm:cxn modelId="{EFDA0172-A94D-4B70-9F40-27C731F7FF4C}" srcId="{4DA151B6-7FA1-4C05-B22B-9A8BE9C47315}" destId="{AB4CF876-0190-4FCF-B7BD-08048E4EE55A}" srcOrd="2" destOrd="0" parTransId="{238B998E-5D9B-46B9-B6CE-7C99FBD4FA58}" sibTransId="{4D206C0A-3E01-4AE1-8746-F99A9C935996}"/>
    <dgm:cxn modelId="{49FBE557-03A4-4588-816B-65F2F0867BB3}" type="presOf" srcId="{BA5FAD52-4A09-41D1-8C5B-588FC49CCCD5}" destId="{5A2D3867-8F30-4BCA-95BF-ECA703BE48F7}" srcOrd="0" destOrd="0" presId="urn:microsoft.com/office/officeart/2005/8/layout/hProcess9"/>
    <dgm:cxn modelId="{8B9FDD7D-4BAA-4CCC-A2F8-EFD5BFD7BC90}" type="presOf" srcId="{65D4E356-4A37-45F6-A257-39BFD94CF2DE}" destId="{AC1F368D-7E44-4F30-BEA8-8F6F12D5D300}" srcOrd="0" destOrd="0" presId="urn:microsoft.com/office/officeart/2005/8/layout/hProcess9"/>
    <dgm:cxn modelId="{1294F07F-DF4E-41A3-8125-9899B189F2B4}" type="presOf" srcId="{114D4E53-52CC-4E91-BDFD-FB5A222537D3}" destId="{E3876BA1-F84F-4118-901A-85CC3933D222}" srcOrd="0" destOrd="0" presId="urn:microsoft.com/office/officeart/2005/8/layout/hProcess9"/>
    <dgm:cxn modelId="{AE997F8A-21DD-4755-BD77-EBEBD19651FA}" type="presOf" srcId="{AB4CF876-0190-4FCF-B7BD-08048E4EE55A}" destId="{3AEF08EA-2234-429C-967D-ADD9BF9B5CC6}" srcOrd="0" destOrd="0" presId="urn:microsoft.com/office/officeart/2005/8/layout/hProcess9"/>
    <dgm:cxn modelId="{52C6048E-76CF-46B7-9996-F657E105EB45}" type="presOf" srcId="{A5592427-63C6-46FD-BC3A-45AE84CB9267}" destId="{AC1F368D-7E44-4F30-BEA8-8F6F12D5D300}" srcOrd="0" destOrd="1" presId="urn:microsoft.com/office/officeart/2005/8/layout/hProcess9"/>
    <dgm:cxn modelId="{6814DF99-468E-4171-BE57-0C21EC3B6E14}" srcId="{37F76C1C-4AFE-4F9C-9496-3F3E5B939E26}" destId="{29EE0F6E-B7FC-455C-9A5B-B648E9242B8E}" srcOrd="0" destOrd="0" parTransId="{9B99387C-9968-4AAE-ACAA-685E1FD2AE42}" sibTransId="{76F9D362-CF62-4491-A291-9BA5AD8200CD}"/>
    <dgm:cxn modelId="{9BB4099C-FD18-4C7E-A2CA-A08FDD363462}" type="presOf" srcId="{2A88C90B-710C-4E8F-8FCC-628CBCF9FB41}" destId="{3AD777E3-23DA-42BE-AFEE-9ED0B15A418D}" srcOrd="0" destOrd="2" presId="urn:microsoft.com/office/officeart/2005/8/layout/hProcess9"/>
    <dgm:cxn modelId="{61A94A9F-F351-4743-A037-6C1EC4EAE79C}" srcId="{FFC291C3-9F38-424F-9796-4EFDB8A5559D}" destId="{2A88C90B-710C-4E8F-8FCC-628CBCF9FB41}" srcOrd="1" destOrd="0" parTransId="{429B577C-26A1-426A-9219-10C31B9B46DA}" sibTransId="{323581B9-9A6F-486C-8345-B773B7759F7E}"/>
    <dgm:cxn modelId="{5A732AA3-153B-4D3D-9F20-30481B6A311B}" srcId="{4DA151B6-7FA1-4C05-B22B-9A8BE9C47315}" destId="{37F76C1C-4AFE-4F9C-9496-3F3E5B939E26}" srcOrd="8" destOrd="0" parTransId="{E9ADE35F-DFBB-4750-9C60-10A26267E2BA}" sibTransId="{D33F2742-77AC-4520-8495-FD53F6F2448C}"/>
    <dgm:cxn modelId="{A42C48A4-C65B-43AE-8F86-2A1FE90AC893}" srcId="{4DA151B6-7FA1-4C05-B22B-9A8BE9C47315}" destId="{65D4E356-4A37-45F6-A257-39BFD94CF2DE}" srcOrd="3" destOrd="0" parTransId="{7A3ED985-FD7C-4EB8-B5E1-9C9329939E21}" sibTransId="{D869FC18-FC8B-4272-8B10-6171C3A578BF}"/>
    <dgm:cxn modelId="{233BB3A4-A35F-4631-BE37-A55118845D3D}" srcId="{BA5FAD52-4A09-41D1-8C5B-588FC49CCCD5}" destId="{E3F210D3-9FAB-4057-9AE4-5061EDFA5F5A}" srcOrd="1" destOrd="0" parTransId="{FACFA768-AA00-480C-9927-F5E4305282BB}" sibTransId="{C34FECED-C832-4718-8818-9209803E775E}"/>
    <dgm:cxn modelId="{D7CB8FA6-794F-4E3C-9713-BC83EFB7F04C}" type="presOf" srcId="{DD6D087B-D701-464F-8D64-5159FE1052D5}" destId="{3AD777E3-23DA-42BE-AFEE-9ED0B15A418D}" srcOrd="0" destOrd="3" presId="urn:microsoft.com/office/officeart/2005/8/layout/hProcess9"/>
    <dgm:cxn modelId="{2DF29BA9-03F7-4245-B308-44354FF2334A}" type="presOf" srcId="{29EE0F6E-B7FC-455C-9A5B-B648E9242B8E}" destId="{62414481-BBE6-4BA6-9BE0-E848A093AD09}" srcOrd="0" destOrd="1" presId="urn:microsoft.com/office/officeart/2005/8/layout/hProcess9"/>
    <dgm:cxn modelId="{8855C4A9-48BA-4719-B5A7-F6E1C25C41AD}" srcId="{4DA151B6-7FA1-4C05-B22B-9A8BE9C47315}" destId="{FFC291C3-9F38-424F-9796-4EFDB8A5559D}" srcOrd="7" destOrd="0" parTransId="{5B0839EB-8F7E-4BDC-A2AE-7D134DE92C6A}" sibTransId="{2296AEB0-E105-42F9-8E08-0EF1EBE853A3}"/>
    <dgm:cxn modelId="{C1412FB8-88C0-444F-B3C0-6AA688DC214F}" type="presOf" srcId="{57C07D8F-0623-4092-BEAB-C2CFE74E1532}" destId="{62414481-BBE6-4BA6-9BE0-E848A093AD09}" srcOrd="0" destOrd="2" presId="urn:microsoft.com/office/officeart/2005/8/layout/hProcess9"/>
    <dgm:cxn modelId="{C10838B9-6715-4130-80FD-7E591E981346}" type="presOf" srcId="{14D2AA0B-4D5F-4F12-B367-5916ED4217B4}" destId="{6B8E5254-44B5-4667-AFD4-86095F38F19D}" srcOrd="0" destOrd="0" presId="urn:microsoft.com/office/officeart/2005/8/layout/hProcess9"/>
    <dgm:cxn modelId="{CD3C8BBF-4A68-43A8-BEA5-8A2DDAD2D6D4}" srcId="{65D4E356-4A37-45F6-A257-39BFD94CF2DE}" destId="{B1C53E4C-E87A-4CE9-8DFA-74108DFEB011}" srcOrd="1" destOrd="0" parTransId="{AE5BDC11-CAE3-4715-B560-8F8FA457E316}" sibTransId="{E2126E21-F6FE-4397-B7DC-1C1388B8FC67}"/>
    <dgm:cxn modelId="{160AE9C5-CDBA-4198-AED4-7C061125F47E}" srcId="{4DA151B6-7FA1-4C05-B22B-9A8BE9C47315}" destId="{BA5FAD52-4A09-41D1-8C5B-588FC49CCCD5}" srcOrd="4" destOrd="0" parTransId="{44B29567-1504-4378-B240-45DBF3A4E936}" sibTransId="{1324E4DB-51B5-4A8F-8C3F-F2190AC0295B}"/>
    <dgm:cxn modelId="{5DEF8AC6-5B1A-460B-95CE-CE898EB2395C}" srcId="{65D4E356-4A37-45F6-A257-39BFD94CF2DE}" destId="{0BD6C959-CE35-4DAD-B137-4060E998EA32}" srcOrd="2" destOrd="0" parTransId="{9782D649-B540-484A-B409-2A847ADF0318}" sibTransId="{20A84CE0-ACBB-4E81-9F88-3BD9883705B2}"/>
    <dgm:cxn modelId="{E72BEACE-421C-470B-9B06-9E03166135EF}" type="presOf" srcId="{B1C53E4C-E87A-4CE9-8DFA-74108DFEB011}" destId="{AC1F368D-7E44-4F30-BEA8-8F6F12D5D300}" srcOrd="0" destOrd="2" presId="urn:microsoft.com/office/officeart/2005/8/layout/hProcess9"/>
    <dgm:cxn modelId="{A8E3D0DA-8F49-4E3D-BDE9-B4CB83A9E8C5}" type="presOf" srcId="{23D3CFCB-BEA4-49B6-B47C-621D9DBB10F7}" destId="{3AD777E3-23DA-42BE-AFEE-9ED0B15A418D}" srcOrd="0" destOrd="1" presId="urn:microsoft.com/office/officeart/2005/8/layout/hProcess9"/>
    <dgm:cxn modelId="{5BF878DB-EA1C-4020-A0D0-AEADEF00497C}" srcId="{BA5FAD52-4A09-41D1-8C5B-588FC49CCCD5}" destId="{0EAAE284-30BE-4402-9E82-0B6203B4A8A9}" srcOrd="2" destOrd="0" parTransId="{F2277801-B844-4711-95EC-58F7DE0E8E5A}" sibTransId="{34453EFA-54CD-4EB4-B141-E424120CE03B}"/>
    <dgm:cxn modelId="{5F7E1FDE-B9FC-4302-A48D-09EFF51C98A2}" type="presOf" srcId="{9080A476-21BC-4206-8418-BD85BAFCC993}" destId="{5A2D3867-8F30-4BCA-95BF-ECA703BE48F7}" srcOrd="0" destOrd="1" presId="urn:microsoft.com/office/officeart/2005/8/layout/hProcess9"/>
    <dgm:cxn modelId="{83267AE6-4FED-4195-94CB-553F73C43D90}" srcId="{4DA151B6-7FA1-4C05-B22B-9A8BE9C47315}" destId="{14D2AA0B-4D5F-4F12-B367-5916ED4217B4}" srcOrd="5" destOrd="0" parTransId="{2E328213-7826-47D6-90B0-0169251B6A6B}" sibTransId="{C8E18486-9C11-4E8C-B240-4102F0D08B1D}"/>
    <dgm:cxn modelId="{2C46C7F8-E55F-4356-851E-8FEE59FB042B}" srcId="{4DA151B6-7FA1-4C05-B22B-9A8BE9C47315}" destId="{4CEAE990-A6E7-4893-B69B-F30B8A624023}" srcOrd="0" destOrd="0" parTransId="{4D496C20-6BEF-48F8-9830-8A2B5D6FB732}" sibTransId="{A638C58C-0856-41AC-9B0F-E6D9A3B23B51}"/>
    <dgm:cxn modelId="{271F8202-5D5B-4A66-937F-4A10191CC370}" type="presParOf" srcId="{56B67478-F84C-4DEE-A8E5-7026241BED55}" destId="{3AE8D672-2BA9-48A3-9C9A-62535E7BC38A}" srcOrd="0" destOrd="0" presId="urn:microsoft.com/office/officeart/2005/8/layout/hProcess9"/>
    <dgm:cxn modelId="{6216C2A6-0C51-426A-97C1-C03FE4468AE2}" type="presParOf" srcId="{56B67478-F84C-4DEE-A8E5-7026241BED55}" destId="{C4ADDCE1-8D6E-4820-8CEB-8BD5E8CF37F2}" srcOrd="1" destOrd="0" presId="urn:microsoft.com/office/officeart/2005/8/layout/hProcess9"/>
    <dgm:cxn modelId="{3786F812-BF4A-4A90-9C9D-F48FB8F8000E}" type="presParOf" srcId="{C4ADDCE1-8D6E-4820-8CEB-8BD5E8CF37F2}" destId="{E0C1ADB8-427B-41B9-8B92-937953D0A543}" srcOrd="0" destOrd="0" presId="urn:microsoft.com/office/officeart/2005/8/layout/hProcess9"/>
    <dgm:cxn modelId="{18AAA38A-7927-4BFE-9ABE-98D9996A62E3}" type="presParOf" srcId="{C4ADDCE1-8D6E-4820-8CEB-8BD5E8CF37F2}" destId="{685DFCBD-75F6-45C3-8CE3-D4B9D7961FDF}" srcOrd="1" destOrd="0" presId="urn:microsoft.com/office/officeart/2005/8/layout/hProcess9"/>
    <dgm:cxn modelId="{3EC75E66-D17F-4A07-80A4-45DCEAE8E699}" type="presParOf" srcId="{C4ADDCE1-8D6E-4820-8CEB-8BD5E8CF37F2}" destId="{904BEBCF-42E7-432E-9E37-1A32F6000E5B}" srcOrd="2" destOrd="0" presId="urn:microsoft.com/office/officeart/2005/8/layout/hProcess9"/>
    <dgm:cxn modelId="{019DEAB8-8FB9-4BBB-893B-59DD8CF98C7F}" type="presParOf" srcId="{C4ADDCE1-8D6E-4820-8CEB-8BD5E8CF37F2}" destId="{A4DE378D-32FE-48C1-BFF5-5ABAF4AFB34F}" srcOrd="3" destOrd="0" presId="urn:microsoft.com/office/officeart/2005/8/layout/hProcess9"/>
    <dgm:cxn modelId="{ABD0DE47-9FB2-491E-8635-AC39D63B5B52}" type="presParOf" srcId="{C4ADDCE1-8D6E-4820-8CEB-8BD5E8CF37F2}" destId="{3AEF08EA-2234-429C-967D-ADD9BF9B5CC6}" srcOrd="4" destOrd="0" presId="urn:microsoft.com/office/officeart/2005/8/layout/hProcess9"/>
    <dgm:cxn modelId="{643E2A5D-D17B-4848-90FA-7D071F820A7D}" type="presParOf" srcId="{C4ADDCE1-8D6E-4820-8CEB-8BD5E8CF37F2}" destId="{CDDF63C7-B392-447F-A750-44F4D48C1794}" srcOrd="5" destOrd="0" presId="urn:microsoft.com/office/officeart/2005/8/layout/hProcess9"/>
    <dgm:cxn modelId="{A71AE276-F859-40C0-9F8A-5723E1214B4D}" type="presParOf" srcId="{C4ADDCE1-8D6E-4820-8CEB-8BD5E8CF37F2}" destId="{AC1F368D-7E44-4F30-BEA8-8F6F12D5D300}" srcOrd="6" destOrd="0" presId="urn:microsoft.com/office/officeart/2005/8/layout/hProcess9"/>
    <dgm:cxn modelId="{7D8768D4-BB7A-44E8-8755-FD059E399ECA}" type="presParOf" srcId="{C4ADDCE1-8D6E-4820-8CEB-8BD5E8CF37F2}" destId="{28EC88B4-EFC3-4EC7-A353-468304EF50CD}" srcOrd="7" destOrd="0" presId="urn:microsoft.com/office/officeart/2005/8/layout/hProcess9"/>
    <dgm:cxn modelId="{AA087777-8EB8-49D5-B622-DB8506A1E755}" type="presParOf" srcId="{C4ADDCE1-8D6E-4820-8CEB-8BD5E8CF37F2}" destId="{5A2D3867-8F30-4BCA-95BF-ECA703BE48F7}" srcOrd="8" destOrd="0" presId="urn:microsoft.com/office/officeart/2005/8/layout/hProcess9"/>
    <dgm:cxn modelId="{D5421820-A41F-403A-A12A-AD4E2D7FC62C}" type="presParOf" srcId="{C4ADDCE1-8D6E-4820-8CEB-8BD5E8CF37F2}" destId="{A27CC369-C2BC-48B9-B10D-995B27B92463}" srcOrd="9" destOrd="0" presId="urn:microsoft.com/office/officeart/2005/8/layout/hProcess9"/>
    <dgm:cxn modelId="{FD9D13BB-3F83-495F-8C20-0B074715BC15}" type="presParOf" srcId="{C4ADDCE1-8D6E-4820-8CEB-8BD5E8CF37F2}" destId="{6B8E5254-44B5-4667-AFD4-86095F38F19D}" srcOrd="10" destOrd="0" presId="urn:microsoft.com/office/officeart/2005/8/layout/hProcess9"/>
    <dgm:cxn modelId="{F029374D-53D1-40C0-A679-D1FA866D273B}" type="presParOf" srcId="{C4ADDCE1-8D6E-4820-8CEB-8BD5E8CF37F2}" destId="{9F9D3035-E124-41D8-9C89-022197F67F0E}" srcOrd="11" destOrd="0" presId="urn:microsoft.com/office/officeart/2005/8/layout/hProcess9"/>
    <dgm:cxn modelId="{1CAC6C8D-3E1B-49A8-B759-F4639EE38BCF}" type="presParOf" srcId="{C4ADDCE1-8D6E-4820-8CEB-8BD5E8CF37F2}" destId="{E3876BA1-F84F-4118-901A-85CC3933D222}" srcOrd="12" destOrd="0" presId="urn:microsoft.com/office/officeart/2005/8/layout/hProcess9"/>
    <dgm:cxn modelId="{7680AAA8-AF7B-4228-9F0C-067AE7197B56}" type="presParOf" srcId="{C4ADDCE1-8D6E-4820-8CEB-8BD5E8CF37F2}" destId="{DBCBE60E-600F-4B81-BCDE-FD42D02A622A}" srcOrd="13" destOrd="0" presId="urn:microsoft.com/office/officeart/2005/8/layout/hProcess9"/>
    <dgm:cxn modelId="{093D634C-0468-42CF-AA29-14AEAEE6B1B9}" type="presParOf" srcId="{C4ADDCE1-8D6E-4820-8CEB-8BD5E8CF37F2}" destId="{3AD777E3-23DA-42BE-AFEE-9ED0B15A418D}" srcOrd="14" destOrd="0" presId="urn:microsoft.com/office/officeart/2005/8/layout/hProcess9"/>
    <dgm:cxn modelId="{08F3F406-6EF1-4E74-A675-1FD6CFD8F63B}" type="presParOf" srcId="{C4ADDCE1-8D6E-4820-8CEB-8BD5E8CF37F2}" destId="{AD450FA5-A942-44D7-B5BC-1601992590BC}" srcOrd="15" destOrd="0" presId="urn:microsoft.com/office/officeart/2005/8/layout/hProcess9"/>
    <dgm:cxn modelId="{BA122A93-3D23-4FC0-B272-B00C794C0A2A}" type="presParOf" srcId="{C4ADDCE1-8D6E-4820-8CEB-8BD5E8CF37F2}" destId="{62414481-BBE6-4BA6-9BE0-E848A093AD09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C1A8F-3A5D-461F-8D07-772244E5B8E9}">
      <dsp:nvSpPr>
        <dsp:cNvPr id="0" name=""/>
        <dsp:cNvSpPr/>
      </dsp:nvSpPr>
      <dsp:spPr>
        <a:xfrm>
          <a:off x="4380900" y="1648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48AE77-2D7E-40AA-AFCC-D7545F6A0984}">
      <dsp:nvSpPr>
        <dsp:cNvPr id="0" name=""/>
        <dsp:cNvSpPr/>
      </dsp:nvSpPr>
      <dsp:spPr>
        <a:xfrm>
          <a:off x="0" y="1648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/>
            <a:t>Background of Shift-Left Testing</a:t>
          </a:r>
        </a:p>
      </dsp:txBody>
      <dsp:txXfrm>
        <a:off x="22352" y="24000"/>
        <a:ext cx="4336196" cy="413185"/>
      </dsp:txXfrm>
    </dsp:sp>
    <dsp:sp modelId="{B6298A43-2271-4191-9EAC-2D69FFE62DC9}">
      <dsp:nvSpPr>
        <dsp:cNvPr id="0" name=""/>
        <dsp:cNvSpPr/>
      </dsp:nvSpPr>
      <dsp:spPr>
        <a:xfrm>
          <a:off x="4380900" y="505326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F235E5-9EAF-4EAA-B7B0-CA80FF319A46}">
      <dsp:nvSpPr>
        <dsp:cNvPr id="0" name=""/>
        <dsp:cNvSpPr/>
      </dsp:nvSpPr>
      <dsp:spPr>
        <a:xfrm>
          <a:off x="0" y="505326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1" i="0" kern="1200"/>
            <a:t>Origin:</a:t>
          </a:r>
          <a:endParaRPr lang="en-GB" sz="900" kern="1200"/>
        </a:p>
      </dsp:txBody>
      <dsp:txXfrm>
        <a:off x="22352" y="527678"/>
        <a:ext cx="4336196" cy="413185"/>
      </dsp:txXfrm>
    </dsp:sp>
    <dsp:sp modelId="{90E7A790-61BF-45CF-AD05-EB901DA1548C}">
      <dsp:nvSpPr>
        <dsp:cNvPr id="0" name=""/>
        <dsp:cNvSpPr/>
      </dsp:nvSpPr>
      <dsp:spPr>
        <a:xfrm>
          <a:off x="4380900" y="1009004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22D413-54D7-405F-907C-3AB50749AE26}">
      <dsp:nvSpPr>
        <dsp:cNvPr id="0" name=""/>
        <dsp:cNvSpPr/>
      </dsp:nvSpPr>
      <dsp:spPr>
        <a:xfrm>
          <a:off x="0" y="1009004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/>
            <a:t>Shift-Left Testing emerged from the Agile and DevOps movements as a response to the need for faster feedback loops and improved collaboration between development and testing teams.</a:t>
          </a:r>
          <a:endParaRPr lang="en-GB" sz="900" kern="1200"/>
        </a:p>
      </dsp:txBody>
      <dsp:txXfrm>
        <a:off x="22352" y="1031356"/>
        <a:ext cx="4336196" cy="413185"/>
      </dsp:txXfrm>
    </dsp:sp>
    <dsp:sp modelId="{CC389816-2409-472E-B7CE-DCF76929DDB0}">
      <dsp:nvSpPr>
        <dsp:cNvPr id="0" name=""/>
        <dsp:cNvSpPr/>
      </dsp:nvSpPr>
      <dsp:spPr>
        <a:xfrm>
          <a:off x="4380900" y="1512682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8CD177-2250-4E42-9D20-557543CCA4A2}">
      <dsp:nvSpPr>
        <dsp:cNvPr id="0" name=""/>
        <dsp:cNvSpPr/>
      </dsp:nvSpPr>
      <dsp:spPr>
        <a:xfrm>
          <a:off x="0" y="1512682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1" i="0" kern="1200"/>
            <a:t>Evolution:</a:t>
          </a:r>
          <a:endParaRPr lang="en-GB" sz="900" kern="1200"/>
        </a:p>
      </dsp:txBody>
      <dsp:txXfrm>
        <a:off x="22352" y="1535034"/>
        <a:ext cx="4336196" cy="413185"/>
      </dsp:txXfrm>
    </dsp:sp>
    <dsp:sp modelId="{9A8B2A53-A9C4-4545-B117-86BDBBCDABDC}">
      <dsp:nvSpPr>
        <dsp:cNvPr id="0" name=""/>
        <dsp:cNvSpPr/>
      </dsp:nvSpPr>
      <dsp:spPr>
        <a:xfrm>
          <a:off x="4380900" y="2016360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2E5494-F79D-4135-8763-73EC6865DF17}">
      <dsp:nvSpPr>
        <dsp:cNvPr id="0" name=""/>
        <dsp:cNvSpPr/>
      </dsp:nvSpPr>
      <dsp:spPr>
        <a:xfrm>
          <a:off x="0" y="2016360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/>
            <a:t>Initially, testing activities were predominantly carried out in the later stages of the software development lifecycle (SDLC), leading to delayed defect detection and longer feedback cycles.</a:t>
          </a:r>
          <a:endParaRPr lang="en-GB" sz="900" kern="1200"/>
        </a:p>
      </dsp:txBody>
      <dsp:txXfrm>
        <a:off x="22352" y="2038712"/>
        <a:ext cx="4336196" cy="413185"/>
      </dsp:txXfrm>
    </dsp:sp>
    <dsp:sp modelId="{BF10C0E0-D6E7-4298-BCED-255F42E36715}">
      <dsp:nvSpPr>
        <dsp:cNvPr id="0" name=""/>
        <dsp:cNvSpPr/>
      </dsp:nvSpPr>
      <dsp:spPr>
        <a:xfrm>
          <a:off x="4380900" y="2520038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2D1500-0304-4B44-AD80-E8BF6F0AF809}">
      <dsp:nvSpPr>
        <dsp:cNvPr id="0" name=""/>
        <dsp:cNvSpPr/>
      </dsp:nvSpPr>
      <dsp:spPr>
        <a:xfrm>
          <a:off x="0" y="2520038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/>
            <a:t>Shift-Left Testing emphasizes the early integration of testing activities, aiming to detect and address defects sooner in the SDLC.</a:t>
          </a:r>
          <a:endParaRPr lang="en-GB" sz="900" kern="1200"/>
        </a:p>
      </dsp:txBody>
      <dsp:txXfrm>
        <a:off x="22352" y="2542390"/>
        <a:ext cx="4336196" cy="413185"/>
      </dsp:txXfrm>
    </dsp:sp>
    <dsp:sp modelId="{A8A2F4CF-1A51-4A03-B626-9BA23409A5E9}">
      <dsp:nvSpPr>
        <dsp:cNvPr id="0" name=""/>
        <dsp:cNvSpPr/>
      </dsp:nvSpPr>
      <dsp:spPr>
        <a:xfrm>
          <a:off x="4380900" y="3023715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E0C738-C574-46B0-9FC2-0C64AA9EA453}">
      <dsp:nvSpPr>
        <dsp:cNvPr id="0" name=""/>
        <dsp:cNvSpPr/>
      </dsp:nvSpPr>
      <dsp:spPr>
        <a:xfrm>
          <a:off x="0" y="3023715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1" i="0" kern="1200"/>
            <a:t>Definition: </a:t>
          </a:r>
          <a:endParaRPr lang="en-GB" sz="900" kern="1200"/>
        </a:p>
      </dsp:txBody>
      <dsp:txXfrm>
        <a:off x="22352" y="3046067"/>
        <a:ext cx="4336196" cy="413185"/>
      </dsp:txXfrm>
    </dsp:sp>
    <dsp:sp modelId="{FA59EF4E-277F-47B7-9CA2-5357736FB163}">
      <dsp:nvSpPr>
        <dsp:cNvPr id="0" name=""/>
        <dsp:cNvSpPr/>
      </dsp:nvSpPr>
      <dsp:spPr>
        <a:xfrm>
          <a:off x="4380900" y="3527393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A95EF0-5EE0-4AAE-801B-F06710338673}">
      <dsp:nvSpPr>
        <dsp:cNvPr id="0" name=""/>
        <dsp:cNvSpPr/>
      </dsp:nvSpPr>
      <dsp:spPr>
        <a:xfrm>
          <a:off x="0" y="3527393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/>
            <a:t>Shift-Left Testing involves the early integration of testing activities in the software development lifecycle (SDLC).</a:t>
          </a:r>
          <a:endParaRPr lang="en-GB" sz="900" kern="1200"/>
        </a:p>
      </dsp:txBody>
      <dsp:txXfrm>
        <a:off x="22352" y="3549745"/>
        <a:ext cx="4336196" cy="413185"/>
      </dsp:txXfrm>
    </dsp:sp>
    <dsp:sp modelId="{1422E400-0CD7-4113-812F-3EDF3A67AA78}">
      <dsp:nvSpPr>
        <dsp:cNvPr id="0" name=""/>
        <dsp:cNvSpPr/>
      </dsp:nvSpPr>
      <dsp:spPr>
        <a:xfrm>
          <a:off x="4380900" y="4031071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2690A7-0123-43B4-90AA-E0D31281516E}">
      <dsp:nvSpPr>
        <dsp:cNvPr id="0" name=""/>
        <dsp:cNvSpPr/>
      </dsp:nvSpPr>
      <dsp:spPr>
        <a:xfrm>
          <a:off x="0" y="4031071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1" i="0" kern="1200"/>
            <a:t>Objective: </a:t>
          </a:r>
          <a:endParaRPr lang="en-GB" sz="900" kern="1200"/>
        </a:p>
      </dsp:txBody>
      <dsp:txXfrm>
        <a:off x="22352" y="4053423"/>
        <a:ext cx="4336196" cy="413185"/>
      </dsp:txXfrm>
    </dsp:sp>
    <dsp:sp modelId="{20A40B3A-8AE4-4402-8E6A-A79EA243FBF9}">
      <dsp:nvSpPr>
        <dsp:cNvPr id="0" name=""/>
        <dsp:cNvSpPr/>
      </dsp:nvSpPr>
      <dsp:spPr>
        <a:xfrm>
          <a:off x="4380900" y="4534749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E030F8-32AD-47BC-AA07-A2520A72D4E5}">
      <dsp:nvSpPr>
        <dsp:cNvPr id="0" name=""/>
        <dsp:cNvSpPr/>
      </dsp:nvSpPr>
      <dsp:spPr>
        <a:xfrm>
          <a:off x="0" y="4534749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/>
            <a:t>To detect and address defects sooner, enhancing software quality and reducing development costs.</a:t>
          </a:r>
          <a:endParaRPr lang="en-GB" sz="900" kern="1200"/>
        </a:p>
      </dsp:txBody>
      <dsp:txXfrm>
        <a:off x="22352" y="4557101"/>
        <a:ext cx="4336196" cy="413185"/>
      </dsp:txXfrm>
    </dsp:sp>
    <dsp:sp modelId="{9B117D32-F3F4-412A-8CF8-9C7889112810}">
      <dsp:nvSpPr>
        <dsp:cNvPr id="0" name=""/>
        <dsp:cNvSpPr/>
      </dsp:nvSpPr>
      <dsp:spPr>
        <a:xfrm>
          <a:off x="4380900" y="5038427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CC495A-A5CC-4976-9E7A-14BA20A898D5}">
      <dsp:nvSpPr>
        <dsp:cNvPr id="0" name=""/>
        <dsp:cNvSpPr/>
      </dsp:nvSpPr>
      <dsp:spPr>
        <a:xfrm>
          <a:off x="0" y="5038427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1" i="0" kern="1200"/>
            <a:t>Key Principles: </a:t>
          </a:r>
          <a:endParaRPr lang="en-GB" sz="900" kern="1200"/>
        </a:p>
      </dsp:txBody>
      <dsp:txXfrm>
        <a:off x="22352" y="5060779"/>
        <a:ext cx="4336196" cy="413185"/>
      </dsp:txXfrm>
    </dsp:sp>
    <dsp:sp modelId="{089974DD-2E49-47F8-BD6C-6FBAD35997BD}">
      <dsp:nvSpPr>
        <dsp:cNvPr id="0" name=""/>
        <dsp:cNvSpPr/>
      </dsp:nvSpPr>
      <dsp:spPr>
        <a:xfrm>
          <a:off x="4380900" y="5542105"/>
          <a:ext cx="6571351" cy="45788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AD26F2-4F0A-4868-91EC-285E9B253B4F}">
      <dsp:nvSpPr>
        <dsp:cNvPr id="0" name=""/>
        <dsp:cNvSpPr/>
      </dsp:nvSpPr>
      <dsp:spPr>
        <a:xfrm>
          <a:off x="0" y="5542105"/>
          <a:ext cx="4380900" cy="4578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17145" rIns="34290" bIns="1714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 dirty="0"/>
            <a:t>Early involvement, collaboration, continuous feedback, and iterative improvements.</a:t>
          </a:r>
          <a:endParaRPr lang="en-GB" sz="900" kern="1200" dirty="0"/>
        </a:p>
      </dsp:txBody>
      <dsp:txXfrm>
        <a:off x="22352" y="5564457"/>
        <a:ext cx="4336196" cy="4131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37A74B-DA01-49EC-93B3-6960AC2CD86E}">
      <dsp:nvSpPr>
        <dsp:cNvPr id="0" name=""/>
        <dsp:cNvSpPr/>
      </dsp:nvSpPr>
      <dsp:spPr>
        <a:xfrm>
          <a:off x="8950367" y="4011902"/>
          <a:ext cx="271752" cy="21196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9672"/>
              </a:lnTo>
              <a:lnTo>
                <a:pt x="271752" y="21196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BFF5C2-DD11-4F6A-B828-453863943BD3}">
      <dsp:nvSpPr>
        <dsp:cNvPr id="0" name=""/>
        <dsp:cNvSpPr/>
      </dsp:nvSpPr>
      <dsp:spPr>
        <a:xfrm>
          <a:off x="8950367" y="4011902"/>
          <a:ext cx="271752" cy="8333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3375"/>
              </a:lnTo>
              <a:lnTo>
                <a:pt x="271752" y="83337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AC4162-622A-4A41-BC96-21784D3998BE}">
      <dsp:nvSpPr>
        <dsp:cNvPr id="0" name=""/>
        <dsp:cNvSpPr/>
      </dsp:nvSpPr>
      <dsp:spPr>
        <a:xfrm>
          <a:off x="5290762" y="2725606"/>
          <a:ext cx="4384279" cy="3804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0227"/>
              </a:lnTo>
              <a:lnTo>
                <a:pt x="4384279" y="190227"/>
              </a:lnTo>
              <a:lnTo>
                <a:pt x="4384279" y="3804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F2AEB4-1B38-46D6-9ECB-5FCE33612F51}">
      <dsp:nvSpPr>
        <dsp:cNvPr id="0" name=""/>
        <dsp:cNvSpPr/>
      </dsp:nvSpPr>
      <dsp:spPr>
        <a:xfrm>
          <a:off x="6758227" y="4011902"/>
          <a:ext cx="271752" cy="21196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9672"/>
              </a:lnTo>
              <a:lnTo>
                <a:pt x="271752" y="21196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FE3170-BDEC-4798-B145-9E7030B0FE6B}">
      <dsp:nvSpPr>
        <dsp:cNvPr id="0" name=""/>
        <dsp:cNvSpPr/>
      </dsp:nvSpPr>
      <dsp:spPr>
        <a:xfrm>
          <a:off x="6758227" y="4011902"/>
          <a:ext cx="271752" cy="8333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3375"/>
              </a:lnTo>
              <a:lnTo>
                <a:pt x="271752" y="83337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D430A2-D7B1-4EF5-8963-F443B916DEAF}">
      <dsp:nvSpPr>
        <dsp:cNvPr id="0" name=""/>
        <dsp:cNvSpPr/>
      </dsp:nvSpPr>
      <dsp:spPr>
        <a:xfrm>
          <a:off x="5290762" y="2725606"/>
          <a:ext cx="2192139" cy="3804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0227"/>
              </a:lnTo>
              <a:lnTo>
                <a:pt x="2192139" y="190227"/>
              </a:lnTo>
              <a:lnTo>
                <a:pt x="2192139" y="3804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766087-2B3B-4E5F-BFE0-F6D19F5A08BA}">
      <dsp:nvSpPr>
        <dsp:cNvPr id="0" name=""/>
        <dsp:cNvSpPr/>
      </dsp:nvSpPr>
      <dsp:spPr>
        <a:xfrm>
          <a:off x="4566087" y="4011902"/>
          <a:ext cx="271752" cy="21196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9672"/>
              </a:lnTo>
              <a:lnTo>
                <a:pt x="271752" y="21196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A9698B-5BE1-4978-BACC-377856BA5970}">
      <dsp:nvSpPr>
        <dsp:cNvPr id="0" name=""/>
        <dsp:cNvSpPr/>
      </dsp:nvSpPr>
      <dsp:spPr>
        <a:xfrm>
          <a:off x="4566087" y="4011902"/>
          <a:ext cx="271752" cy="8333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3375"/>
              </a:lnTo>
              <a:lnTo>
                <a:pt x="271752" y="83337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3AE3F9-3AF2-46CF-A9CC-144C07AFD7DA}">
      <dsp:nvSpPr>
        <dsp:cNvPr id="0" name=""/>
        <dsp:cNvSpPr/>
      </dsp:nvSpPr>
      <dsp:spPr>
        <a:xfrm>
          <a:off x="5245042" y="2725606"/>
          <a:ext cx="91440" cy="38045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804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F91B28-94DF-4B93-882C-1F7817FEC224}">
      <dsp:nvSpPr>
        <dsp:cNvPr id="0" name=""/>
        <dsp:cNvSpPr/>
      </dsp:nvSpPr>
      <dsp:spPr>
        <a:xfrm>
          <a:off x="2373948" y="4011902"/>
          <a:ext cx="271752" cy="21196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9672"/>
              </a:lnTo>
              <a:lnTo>
                <a:pt x="271752" y="21196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0FB40B-8A23-4E17-A24C-4EB438422913}">
      <dsp:nvSpPr>
        <dsp:cNvPr id="0" name=""/>
        <dsp:cNvSpPr/>
      </dsp:nvSpPr>
      <dsp:spPr>
        <a:xfrm>
          <a:off x="2373948" y="4011902"/>
          <a:ext cx="271752" cy="8333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3375"/>
              </a:lnTo>
              <a:lnTo>
                <a:pt x="271752" y="83337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5BB139-9FF9-47EC-B39D-2EE98D07D233}">
      <dsp:nvSpPr>
        <dsp:cNvPr id="0" name=""/>
        <dsp:cNvSpPr/>
      </dsp:nvSpPr>
      <dsp:spPr>
        <a:xfrm>
          <a:off x="3098622" y="2725606"/>
          <a:ext cx="2192139" cy="380454"/>
        </a:xfrm>
        <a:custGeom>
          <a:avLst/>
          <a:gdLst/>
          <a:ahLst/>
          <a:cxnLst/>
          <a:rect l="0" t="0" r="0" b="0"/>
          <a:pathLst>
            <a:path>
              <a:moveTo>
                <a:pt x="2192139" y="0"/>
              </a:moveTo>
              <a:lnTo>
                <a:pt x="2192139" y="190227"/>
              </a:lnTo>
              <a:lnTo>
                <a:pt x="0" y="190227"/>
              </a:lnTo>
              <a:lnTo>
                <a:pt x="0" y="3804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F18927-31B0-441A-91BA-B09523DADCE0}">
      <dsp:nvSpPr>
        <dsp:cNvPr id="0" name=""/>
        <dsp:cNvSpPr/>
      </dsp:nvSpPr>
      <dsp:spPr>
        <a:xfrm>
          <a:off x="181808" y="4011902"/>
          <a:ext cx="271752" cy="21196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19672"/>
              </a:lnTo>
              <a:lnTo>
                <a:pt x="271752" y="21196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D0CBC2-95AB-4970-A4CA-981467BA3C01}">
      <dsp:nvSpPr>
        <dsp:cNvPr id="0" name=""/>
        <dsp:cNvSpPr/>
      </dsp:nvSpPr>
      <dsp:spPr>
        <a:xfrm>
          <a:off x="181808" y="4011902"/>
          <a:ext cx="271752" cy="8333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3375"/>
              </a:lnTo>
              <a:lnTo>
                <a:pt x="271752" y="83337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ACFCB1-944D-4484-BFB7-1AB7246F964D}">
      <dsp:nvSpPr>
        <dsp:cNvPr id="0" name=""/>
        <dsp:cNvSpPr/>
      </dsp:nvSpPr>
      <dsp:spPr>
        <a:xfrm>
          <a:off x="906482" y="2725606"/>
          <a:ext cx="4384279" cy="380454"/>
        </a:xfrm>
        <a:custGeom>
          <a:avLst/>
          <a:gdLst/>
          <a:ahLst/>
          <a:cxnLst/>
          <a:rect l="0" t="0" r="0" b="0"/>
          <a:pathLst>
            <a:path>
              <a:moveTo>
                <a:pt x="4384279" y="0"/>
              </a:moveTo>
              <a:lnTo>
                <a:pt x="4384279" y="190227"/>
              </a:lnTo>
              <a:lnTo>
                <a:pt x="0" y="190227"/>
              </a:lnTo>
              <a:lnTo>
                <a:pt x="0" y="3804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69761F-E8DC-4357-B4CB-3DAF3FE7CB7E}">
      <dsp:nvSpPr>
        <dsp:cNvPr id="0" name=""/>
        <dsp:cNvSpPr/>
      </dsp:nvSpPr>
      <dsp:spPr>
        <a:xfrm>
          <a:off x="4384919" y="1819763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Challenges of Traditional Testing Methodologies</a:t>
          </a:r>
        </a:p>
      </dsp:txBody>
      <dsp:txXfrm>
        <a:off x="4384919" y="1819763"/>
        <a:ext cx="1811685" cy="905842"/>
      </dsp:txXfrm>
    </dsp:sp>
    <dsp:sp modelId="{B375A95B-3E17-4F2B-92D2-87F84EBCA54A}">
      <dsp:nvSpPr>
        <dsp:cNvPr id="0" name=""/>
        <dsp:cNvSpPr/>
      </dsp:nvSpPr>
      <dsp:spPr>
        <a:xfrm>
          <a:off x="639" y="3106060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i="0" kern="1200"/>
            <a:t>Late Defect Detection:</a:t>
          </a:r>
          <a:endParaRPr lang="en-GB" sz="1000" kern="1200"/>
        </a:p>
      </dsp:txBody>
      <dsp:txXfrm>
        <a:off x="639" y="3106060"/>
        <a:ext cx="1811685" cy="905842"/>
      </dsp:txXfrm>
    </dsp:sp>
    <dsp:sp modelId="{2090FC44-C352-480F-8BA0-1FC71F731C60}">
      <dsp:nvSpPr>
        <dsp:cNvPr id="0" name=""/>
        <dsp:cNvSpPr/>
      </dsp:nvSpPr>
      <dsp:spPr>
        <a:xfrm>
          <a:off x="453561" y="4392357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/>
            <a:t>Testing activities are typically conducted towards the end of the development lifecycle.</a:t>
          </a:r>
          <a:endParaRPr lang="en-GB" sz="1000" kern="1200"/>
        </a:p>
      </dsp:txBody>
      <dsp:txXfrm>
        <a:off x="453561" y="4392357"/>
        <a:ext cx="1811685" cy="905842"/>
      </dsp:txXfrm>
    </dsp:sp>
    <dsp:sp modelId="{8988BA31-EC90-4673-86C7-1F1FC3C4DB38}">
      <dsp:nvSpPr>
        <dsp:cNvPr id="0" name=""/>
        <dsp:cNvSpPr/>
      </dsp:nvSpPr>
      <dsp:spPr>
        <a:xfrm>
          <a:off x="453561" y="5678653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/>
            <a:t>This leads to late detection of defects, resulting in increased rework and project delays.</a:t>
          </a:r>
          <a:endParaRPr lang="en-GB" sz="1000" kern="1200"/>
        </a:p>
      </dsp:txBody>
      <dsp:txXfrm>
        <a:off x="453561" y="5678653"/>
        <a:ext cx="1811685" cy="905842"/>
      </dsp:txXfrm>
    </dsp:sp>
    <dsp:sp modelId="{0EDBC96F-0F72-44B3-A91B-831AFDC7894F}">
      <dsp:nvSpPr>
        <dsp:cNvPr id="0" name=""/>
        <dsp:cNvSpPr/>
      </dsp:nvSpPr>
      <dsp:spPr>
        <a:xfrm>
          <a:off x="2192779" y="3106060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i="0" kern="1200"/>
            <a:t>Long Feedback Cycles:</a:t>
          </a:r>
          <a:endParaRPr lang="en-GB" sz="1000" kern="1200"/>
        </a:p>
      </dsp:txBody>
      <dsp:txXfrm>
        <a:off x="2192779" y="3106060"/>
        <a:ext cx="1811685" cy="905842"/>
      </dsp:txXfrm>
    </dsp:sp>
    <dsp:sp modelId="{E50F8352-D03D-4750-A820-2D90C4F79385}">
      <dsp:nvSpPr>
        <dsp:cNvPr id="0" name=""/>
        <dsp:cNvSpPr/>
      </dsp:nvSpPr>
      <dsp:spPr>
        <a:xfrm>
          <a:off x="2645701" y="4392357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/>
            <a:t>Feedback loops between development and testing teams are often slow and cumbersome.</a:t>
          </a:r>
          <a:endParaRPr lang="en-GB" sz="1000" kern="1200"/>
        </a:p>
      </dsp:txBody>
      <dsp:txXfrm>
        <a:off x="2645701" y="4392357"/>
        <a:ext cx="1811685" cy="905842"/>
      </dsp:txXfrm>
    </dsp:sp>
    <dsp:sp modelId="{7F87822C-22B6-43D1-BBA7-956346B62097}">
      <dsp:nvSpPr>
        <dsp:cNvPr id="0" name=""/>
        <dsp:cNvSpPr/>
      </dsp:nvSpPr>
      <dsp:spPr>
        <a:xfrm>
          <a:off x="2645701" y="5678653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/>
            <a:t>Lengthy feedback cycles hinder rapid iteration and improvement.</a:t>
          </a:r>
          <a:endParaRPr lang="en-GB" sz="1000" kern="1200"/>
        </a:p>
      </dsp:txBody>
      <dsp:txXfrm>
        <a:off x="2645701" y="5678653"/>
        <a:ext cx="1811685" cy="905842"/>
      </dsp:txXfrm>
    </dsp:sp>
    <dsp:sp modelId="{3782EF2F-3684-40FB-90D9-F59A4374568C}">
      <dsp:nvSpPr>
        <dsp:cNvPr id="0" name=""/>
        <dsp:cNvSpPr/>
      </dsp:nvSpPr>
      <dsp:spPr>
        <a:xfrm>
          <a:off x="4384919" y="3106060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i="0" kern="1200"/>
            <a:t>Limited Test Coverage:</a:t>
          </a:r>
          <a:endParaRPr lang="en-GB" sz="1000" kern="1200"/>
        </a:p>
      </dsp:txBody>
      <dsp:txXfrm>
        <a:off x="4384919" y="3106060"/>
        <a:ext cx="1811685" cy="905842"/>
      </dsp:txXfrm>
    </dsp:sp>
    <dsp:sp modelId="{B6938416-013F-45CD-BC5A-B756FD1E0762}">
      <dsp:nvSpPr>
        <dsp:cNvPr id="0" name=""/>
        <dsp:cNvSpPr/>
      </dsp:nvSpPr>
      <dsp:spPr>
        <a:xfrm>
          <a:off x="4837840" y="4392357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 dirty="0"/>
            <a:t>Traditional testing methodologies may focus on functional testing, overlooking non-functional aspects such as performance and security.</a:t>
          </a:r>
          <a:endParaRPr lang="en-GB" sz="1000" kern="1200" dirty="0"/>
        </a:p>
      </dsp:txBody>
      <dsp:txXfrm>
        <a:off x="4837840" y="4392357"/>
        <a:ext cx="1811685" cy="905842"/>
      </dsp:txXfrm>
    </dsp:sp>
    <dsp:sp modelId="{EBAD74FB-5649-4E1A-A41E-BFD89AA42465}">
      <dsp:nvSpPr>
        <dsp:cNvPr id="0" name=""/>
        <dsp:cNvSpPr/>
      </dsp:nvSpPr>
      <dsp:spPr>
        <a:xfrm>
          <a:off x="4837840" y="5678653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 dirty="0"/>
            <a:t>Limited test coverage increases the risk of undetected issues in production.</a:t>
          </a:r>
          <a:endParaRPr lang="en-GB" sz="1000" kern="1200" dirty="0"/>
        </a:p>
      </dsp:txBody>
      <dsp:txXfrm>
        <a:off x="4837840" y="5678653"/>
        <a:ext cx="1811685" cy="905842"/>
      </dsp:txXfrm>
    </dsp:sp>
    <dsp:sp modelId="{842DD798-01C3-4329-B4E2-A7BD56936F84}">
      <dsp:nvSpPr>
        <dsp:cNvPr id="0" name=""/>
        <dsp:cNvSpPr/>
      </dsp:nvSpPr>
      <dsp:spPr>
        <a:xfrm>
          <a:off x="6577059" y="3106060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i="0" kern="1200"/>
            <a:t>Resource Intensive:</a:t>
          </a:r>
          <a:endParaRPr lang="en-GB" sz="1000" kern="1200"/>
        </a:p>
      </dsp:txBody>
      <dsp:txXfrm>
        <a:off x="6577059" y="3106060"/>
        <a:ext cx="1811685" cy="905842"/>
      </dsp:txXfrm>
    </dsp:sp>
    <dsp:sp modelId="{BD5585EF-9CDE-4329-A846-2DBCAA4804D5}">
      <dsp:nvSpPr>
        <dsp:cNvPr id="0" name=""/>
        <dsp:cNvSpPr/>
      </dsp:nvSpPr>
      <dsp:spPr>
        <a:xfrm>
          <a:off x="7029980" y="4392357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/>
            <a:t>Traditional testing processes require significant time and resources to execute.</a:t>
          </a:r>
          <a:endParaRPr lang="en-GB" sz="1000" kern="1200"/>
        </a:p>
      </dsp:txBody>
      <dsp:txXfrm>
        <a:off x="7029980" y="4392357"/>
        <a:ext cx="1811685" cy="905842"/>
      </dsp:txXfrm>
    </dsp:sp>
    <dsp:sp modelId="{ED486795-94C2-4008-8820-B14ACFD85F9B}">
      <dsp:nvSpPr>
        <dsp:cNvPr id="0" name=""/>
        <dsp:cNvSpPr/>
      </dsp:nvSpPr>
      <dsp:spPr>
        <a:xfrm>
          <a:off x="7029980" y="5678653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/>
            <a:t>Manual testing efforts can be labour-intensive and prone to human error.</a:t>
          </a:r>
          <a:endParaRPr lang="en-GB" sz="1000" kern="1200"/>
        </a:p>
      </dsp:txBody>
      <dsp:txXfrm>
        <a:off x="7029980" y="5678653"/>
        <a:ext cx="1811685" cy="905842"/>
      </dsp:txXfrm>
    </dsp:sp>
    <dsp:sp modelId="{EF7D9A42-FA6A-48D2-A289-96E1A42363D4}">
      <dsp:nvSpPr>
        <dsp:cNvPr id="0" name=""/>
        <dsp:cNvSpPr/>
      </dsp:nvSpPr>
      <dsp:spPr>
        <a:xfrm>
          <a:off x="8769198" y="3106060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i="0" kern="1200" dirty="0"/>
            <a:t>Dependency on Documentation:</a:t>
          </a:r>
          <a:endParaRPr lang="en-GB" sz="1000" kern="1200" dirty="0"/>
        </a:p>
      </dsp:txBody>
      <dsp:txXfrm>
        <a:off x="8769198" y="3106060"/>
        <a:ext cx="1811685" cy="905842"/>
      </dsp:txXfrm>
    </dsp:sp>
    <dsp:sp modelId="{D7FC3564-778C-4BA1-959A-2599F1DBA8D3}">
      <dsp:nvSpPr>
        <dsp:cNvPr id="0" name=""/>
        <dsp:cNvSpPr/>
      </dsp:nvSpPr>
      <dsp:spPr>
        <a:xfrm>
          <a:off x="9222120" y="4392357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/>
            <a:t>Traditional testing relies heavily on detailed documentation, including test plans and requirements specifications.</a:t>
          </a:r>
          <a:endParaRPr lang="en-GB" sz="1000" kern="1200"/>
        </a:p>
      </dsp:txBody>
      <dsp:txXfrm>
        <a:off x="9222120" y="4392357"/>
        <a:ext cx="1811685" cy="905842"/>
      </dsp:txXfrm>
    </dsp:sp>
    <dsp:sp modelId="{BEC6590F-E44E-43B8-A9D6-A34EAC48AE50}">
      <dsp:nvSpPr>
        <dsp:cNvPr id="0" name=""/>
        <dsp:cNvSpPr/>
      </dsp:nvSpPr>
      <dsp:spPr>
        <a:xfrm>
          <a:off x="9222120" y="5678653"/>
          <a:ext cx="1811685" cy="9058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/>
            <a:t>This documentation-centric approach can be time-consuming and prone to inconsistencies.</a:t>
          </a:r>
          <a:endParaRPr lang="en-GB" sz="1000" kern="1200"/>
        </a:p>
      </dsp:txBody>
      <dsp:txXfrm>
        <a:off x="9222120" y="5678653"/>
        <a:ext cx="1811685" cy="9058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672F9B-8AC5-438F-824F-8E09696D9348}">
      <dsp:nvSpPr>
        <dsp:cNvPr id="0" name=""/>
        <dsp:cNvSpPr/>
      </dsp:nvSpPr>
      <dsp:spPr>
        <a:xfrm>
          <a:off x="5148" y="3210285"/>
          <a:ext cx="1870811" cy="74832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Shift-Left Testing Strategies</a:t>
          </a:r>
        </a:p>
      </dsp:txBody>
      <dsp:txXfrm>
        <a:off x="379310" y="3210285"/>
        <a:ext cx="1122487" cy="748324"/>
      </dsp:txXfrm>
    </dsp:sp>
    <dsp:sp modelId="{9D44B3EE-E342-41D4-B738-311E24A38C16}">
      <dsp:nvSpPr>
        <dsp:cNvPr id="0" name=""/>
        <dsp:cNvSpPr/>
      </dsp:nvSpPr>
      <dsp:spPr>
        <a:xfrm>
          <a:off x="1632754" y="3273893"/>
          <a:ext cx="1552773" cy="62110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 dirty="0"/>
            <a:t>Early Requirement Analysis and Test Planning</a:t>
          </a:r>
          <a:endParaRPr lang="en-GB" sz="900" kern="1200" dirty="0"/>
        </a:p>
      </dsp:txBody>
      <dsp:txXfrm>
        <a:off x="1943309" y="3273893"/>
        <a:ext cx="931664" cy="621109"/>
      </dsp:txXfrm>
    </dsp:sp>
    <dsp:sp modelId="{49EFC534-C311-47D5-9A84-6003F0DDDC50}">
      <dsp:nvSpPr>
        <dsp:cNvPr id="0" name=""/>
        <dsp:cNvSpPr/>
      </dsp:nvSpPr>
      <dsp:spPr>
        <a:xfrm>
          <a:off x="2968139" y="3273893"/>
          <a:ext cx="1552773" cy="62110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 dirty="0"/>
            <a:t>Exploratory Testing in Early Stages</a:t>
          </a:r>
          <a:endParaRPr lang="en-GB" sz="900" kern="1200" dirty="0"/>
        </a:p>
      </dsp:txBody>
      <dsp:txXfrm>
        <a:off x="3278694" y="3273893"/>
        <a:ext cx="931664" cy="621109"/>
      </dsp:txXfrm>
    </dsp:sp>
    <dsp:sp modelId="{4DE70E90-EB2F-4BCA-9B55-0FD7CEFA16E7}">
      <dsp:nvSpPr>
        <dsp:cNvPr id="0" name=""/>
        <dsp:cNvSpPr/>
      </dsp:nvSpPr>
      <dsp:spPr>
        <a:xfrm>
          <a:off x="4303525" y="3273893"/>
          <a:ext cx="1552773" cy="62110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 dirty="0"/>
            <a:t>Test Design and Execution Iterations</a:t>
          </a:r>
          <a:endParaRPr lang="en-GB" sz="900" kern="1200" dirty="0"/>
        </a:p>
      </dsp:txBody>
      <dsp:txXfrm>
        <a:off x="4614080" y="3273893"/>
        <a:ext cx="931664" cy="621109"/>
      </dsp:txXfrm>
    </dsp:sp>
    <dsp:sp modelId="{54E80F6D-3BBF-44C8-8E31-BD8FC58A9477}">
      <dsp:nvSpPr>
        <dsp:cNvPr id="0" name=""/>
        <dsp:cNvSpPr/>
      </dsp:nvSpPr>
      <dsp:spPr>
        <a:xfrm>
          <a:off x="5638910" y="3273893"/>
          <a:ext cx="1552773" cy="62110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 dirty="0"/>
            <a:t>Early Involvement in Code Reviews</a:t>
          </a:r>
          <a:endParaRPr lang="en-GB" sz="900" kern="1200" dirty="0"/>
        </a:p>
      </dsp:txBody>
      <dsp:txXfrm>
        <a:off x="5949465" y="3273893"/>
        <a:ext cx="931664" cy="621109"/>
      </dsp:txXfrm>
    </dsp:sp>
    <dsp:sp modelId="{15764873-BBB9-4F0C-B488-52611C4C7918}">
      <dsp:nvSpPr>
        <dsp:cNvPr id="0" name=""/>
        <dsp:cNvSpPr/>
      </dsp:nvSpPr>
      <dsp:spPr>
        <a:xfrm>
          <a:off x="6974295" y="3273893"/>
          <a:ext cx="1552773" cy="62110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/>
            <a:t>Integration of Test Automation</a:t>
          </a:r>
          <a:endParaRPr lang="en-GB" sz="900" kern="1200"/>
        </a:p>
      </dsp:txBody>
      <dsp:txXfrm>
        <a:off x="7284850" y="3273893"/>
        <a:ext cx="931664" cy="621109"/>
      </dsp:txXfrm>
    </dsp:sp>
    <dsp:sp modelId="{A52A4BF4-1182-4895-9894-36B68D1EEE75}">
      <dsp:nvSpPr>
        <dsp:cNvPr id="0" name=""/>
        <dsp:cNvSpPr/>
      </dsp:nvSpPr>
      <dsp:spPr>
        <a:xfrm>
          <a:off x="8309680" y="3273893"/>
          <a:ext cx="1552773" cy="62110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 dirty="0"/>
            <a:t>Continuous Integration and Delivery (CI/CD) Testing</a:t>
          </a:r>
          <a:endParaRPr lang="en-GB" sz="900" kern="1200" dirty="0"/>
        </a:p>
      </dsp:txBody>
      <dsp:txXfrm>
        <a:off x="8620235" y="3273893"/>
        <a:ext cx="931664" cy="621109"/>
      </dsp:txXfrm>
    </dsp:sp>
    <dsp:sp modelId="{B9480B27-711E-4885-BF34-9910A6AFECCD}">
      <dsp:nvSpPr>
        <dsp:cNvPr id="0" name=""/>
        <dsp:cNvSpPr/>
      </dsp:nvSpPr>
      <dsp:spPr>
        <a:xfrm>
          <a:off x="9645065" y="3273893"/>
          <a:ext cx="1552773" cy="62110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b="0" i="0" kern="1200" dirty="0"/>
            <a:t>Agile and Lean Testing Principles</a:t>
          </a:r>
          <a:endParaRPr lang="en-GB" sz="900" kern="1200" dirty="0"/>
        </a:p>
      </dsp:txBody>
      <dsp:txXfrm>
        <a:off x="9955620" y="3273893"/>
        <a:ext cx="931664" cy="6211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4E3E52-99D8-4F5C-B458-8E2996BB0A05}">
      <dsp:nvSpPr>
        <dsp:cNvPr id="0" name=""/>
        <dsp:cNvSpPr/>
      </dsp:nvSpPr>
      <dsp:spPr>
        <a:xfrm>
          <a:off x="0" y="0"/>
          <a:ext cx="10901807" cy="28751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480" tIns="284480" rIns="284480" bIns="284480" numCol="1" spcCol="1270" anchor="t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Benefits of Shift Left Testing</a:t>
          </a:r>
        </a:p>
      </dsp:txBody>
      <dsp:txXfrm>
        <a:off x="0" y="0"/>
        <a:ext cx="10901807" cy="1552584"/>
      </dsp:txXfrm>
    </dsp:sp>
    <dsp:sp modelId="{224F154D-4767-4E07-A3E3-CBC6B636A825}">
      <dsp:nvSpPr>
        <dsp:cNvPr id="0" name=""/>
        <dsp:cNvSpPr/>
      </dsp:nvSpPr>
      <dsp:spPr>
        <a:xfrm>
          <a:off x="1330" y="1495081"/>
          <a:ext cx="1557020" cy="13225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Early Requirement Analysis and Test Planning</a:t>
          </a:r>
          <a:endParaRPr lang="en-GB" sz="1600" kern="1200" dirty="0"/>
        </a:p>
      </dsp:txBody>
      <dsp:txXfrm>
        <a:off x="1330" y="1495081"/>
        <a:ext cx="1557020" cy="1322571"/>
      </dsp:txXfrm>
    </dsp:sp>
    <dsp:sp modelId="{50F34106-8E1E-4F49-A8C8-630C9A39AD4B}">
      <dsp:nvSpPr>
        <dsp:cNvPr id="0" name=""/>
        <dsp:cNvSpPr/>
      </dsp:nvSpPr>
      <dsp:spPr>
        <a:xfrm>
          <a:off x="1558351" y="1495081"/>
          <a:ext cx="1557020" cy="13225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Exploratory Testing in Early Stages</a:t>
          </a:r>
          <a:endParaRPr lang="en-GB" sz="1600" kern="1200" dirty="0"/>
        </a:p>
      </dsp:txBody>
      <dsp:txXfrm>
        <a:off x="1558351" y="1495081"/>
        <a:ext cx="1557020" cy="1322571"/>
      </dsp:txXfrm>
    </dsp:sp>
    <dsp:sp modelId="{68D2FF0C-D644-413A-B717-E912F627744C}">
      <dsp:nvSpPr>
        <dsp:cNvPr id="0" name=""/>
        <dsp:cNvSpPr/>
      </dsp:nvSpPr>
      <dsp:spPr>
        <a:xfrm>
          <a:off x="3115372" y="1495081"/>
          <a:ext cx="1557020" cy="13225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Test Design and Execution Iterations</a:t>
          </a:r>
          <a:endParaRPr lang="en-GB" sz="1600" kern="1200" dirty="0"/>
        </a:p>
      </dsp:txBody>
      <dsp:txXfrm>
        <a:off x="3115372" y="1495081"/>
        <a:ext cx="1557020" cy="1322571"/>
      </dsp:txXfrm>
    </dsp:sp>
    <dsp:sp modelId="{C3B019A9-5FC0-41D4-B159-78FB3B6C6525}">
      <dsp:nvSpPr>
        <dsp:cNvPr id="0" name=""/>
        <dsp:cNvSpPr/>
      </dsp:nvSpPr>
      <dsp:spPr>
        <a:xfrm>
          <a:off x="4672393" y="1495081"/>
          <a:ext cx="1557020" cy="13225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/>
            <a:t>Early Involvement in Code Reviews</a:t>
          </a:r>
          <a:endParaRPr lang="en-GB" sz="1600" kern="1200"/>
        </a:p>
      </dsp:txBody>
      <dsp:txXfrm>
        <a:off x="4672393" y="1495081"/>
        <a:ext cx="1557020" cy="1322571"/>
      </dsp:txXfrm>
    </dsp:sp>
    <dsp:sp modelId="{83024D03-4C97-425E-BA42-08352D6FC306}">
      <dsp:nvSpPr>
        <dsp:cNvPr id="0" name=""/>
        <dsp:cNvSpPr/>
      </dsp:nvSpPr>
      <dsp:spPr>
        <a:xfrm>
          <a:off x="6229413" y="1495081"/>
          <a:ext cx="1557020" cy="13225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/>
            <a:t>Integration of Test Automation</a:t>
          </a:r>
          <a:endParaRPr lang="en-GB" sz="1600" kern="1200"/>
        </a:p>
      </dsp:txBody>
      <dsp:txXfrm>
        <a:off x="6229413" y="1495081"/>
        <a:ext cx="1557020" cy="1322571"/>
      </dsp:txXfrm>
    </dsp:sp>
    <dsp:sp modelId="{C5524D37-F543-469C-B310-51BCFFE23253}">
      <dsp:nvSpPr>
        <dsp:cNvPr id="0" name=""/>
        <dsp:cNvSpPr/>
      </dsp:nvSpPr>
      <dsp:spPr>
        <a:xfrm>
          <a:off x="7786434" y="1495081"/>
          <a:ext cx="1557020" cy="13225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/>
            <a:t>Continuous Integration and Delivery (CI/CD) Testing</a:t>
          </a:r>
          <a:endParaRPr lang="en-GB" sz="1600" kern="1200"/>
        </a:p>
      </dsp:txBody>
      <dsp:txXfrm>
        <a:off x="7786434" y="1495081"/>
        <a:ext cx="1557020" cy="1322571"/>
      </dsp:txXfrm>
    </dsp:sp>
    <dsp:sp modelId="{9AF94C8F-0962-49E2-9AEF-034ACAFE2F99}">
      <dsp:nvSpPr>
        <dsp:cNvPr id="0" name=""/>
        <dsp:cNvSpPr/>
      </dsp:nvSpPr>
      <dsp:spPr>
        <a:xfrm>
          <a:off x="9343455" y="1495081"/>
          <a:ext cx="1557020" cy="13225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Agile and Lean Testing Principles</a:t>
          </a:r>
          <a:endParaRPr lang="en-GB" sz="1600" kern="1200" dirty="0"/>
        </a:p>
      </dsp:txBody>
      <dsp:txXfrm>
        <a:off x="9343455" y="1495081"/>
        <a:ext cx="1557020" cy="132257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E8D672-2BA9-48A3-9C9A-62535E7BC38A}">
      <dsp:nvSpPr>
        <dsp:cNvPr id="0" name=""/>
        <dsp:cNvSpPr/>
      </dsp:nvSpPr>
      <dsp:spPr>
        <a:xfrm>
          <a:off x="826531" y="0"/>
          <a:ext cx="9367361" cy="68580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C1ADB8-427B-41B9-8B92-937953D0A543}">
      <dsp:nvSpPr>
        <dsp:cNvPr id="0" name=""/>
        <dsp:cNvSpPr/>
      </dsp:nvSpPr>
      <dsp:spPr>
        <a:xfrm>
          <a:off x="3094" y="2057400"/>
          <a:ext cx="1171727" cy="274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i="0" kern="1200"/>
            <a:t>Case Studies and Success Stories</a:t>
          </a:r>
          <a:endParaRPr lang="en-GB" sz="800" kern="1200"/>
        </a:p>
      </dsp:txBody>
      <dsp:txXfrm>
        <a:off x="60293" y="2114599"/>
        <a:ext cx="1057329" cy="2628802"/>
      </dsp:txXfrm>
    </dsp:sp>
    <dsp:sp modelId="{904BEBCF-42E7-432E-9E37-1A32F6000E5B}">
      <dsp:nvSpPr>
        <dsp:cNvPr id="0" name=""/>
        <dsp:cNvSpPr/>
      </dsp:nvSpPr>
      <dsp:spPr>
        <a:xfrm>
          <a:off x="1233407" y="2057400"/>
          <a:ext cx="1171727" cy="274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i="0" kern="1200"/>
            <a:t>IBM: Shifting Quality Left for Cloud Success</a:t>
          </a:r>
          <a:endParaRPr lang="en-GB" sz="800" kern="1200"/>
        </a:p>
      </dsp:txBody>
      <dsp:txXfrm>
        <a:off x="1290606" y="2114599"/>
        <a:ext cx="1057329" cy="2628802"/>
      </dsp:txXfrm>
    </dsp:sp>
    <dsp:sp modelId="{3AEF08EA-2234-429C-967D-ADD9BF9B5CC6}">
      <dsp:nvSpPr>
        <dsp:cNvPr id="0" name=""/>
        <dsp:cNvSpPr/>
      </dsp:nvSpPr>
      <dsp:spPr>
        <a:xfrm>
          <a:off x="2463721" y="2057400"/>
          <a:ext cx="1171727" cy="274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i="0" kern="1200"/>
            <a:t>Challenge</a:t>
          </a:r>
          <a:r>
            <a:rPr lang="en-GB" sz="800" b="0" i="0" kern="1200"/>
            <a:t>: Ensuring top-notch quality for a vast array of cloud-based products while maintaining swift development cycles.</a:t>
          </a:r>
          <a:endParaRPr lang="en-GB" sz="800" kern="1200"/>
        </a:p>
      </dsp:txBody>
      <dsp:txXfrm>
        <a:off x="2520920" y="2114599"/>
        <a:ext cx="1057329" cy="2628802"/>
      </dsp:txXfrm>
    </dsp:sp>
    <dsp:sp modelId="{AC1F368D-7E44-4F30-BEA8-8F6F12D5D300}">
      <dsp:nvSpPr>
        <dsp:cNvPr id="0" name=""/>
        <dsp:cNvSpPr/>
      </dsp:nvSpPr>
      <dsp:spPr>
        <a:xfrm>
          <a:off x="3694035" y="2057400"/>
          <a:ext cx="1171727" cy="274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i="0" kern="1200"/>
            <a:t>Shift-Left Approach</a:t>
          </a:r>
          <a:r>
            <a:rPr lang="en-GB" sz="800" b="0" i="0" kern="1200"/>
            <a:t>:</a:t>
          </a:r>
          <a:endParaRPr lang="en-GB" sz="8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Unit Testing Frameworks</a:t>
          </a:r>
          <a:r>
            <a:rPr lang="en-GB" sz="600" b="0" i="0" kern="1200"/>
            <a:t>: Implemented unit testing frameworks for developers to write comprehensive unit tests, enabling early detection of defects.</a:t>
          </a:r>
          <a:endParaRPr lang="en-GB" sz="6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Automated Testing Integration</a:t>
          </a:r>
          <a:r>
            <a:rPr lang="en-GB" sz="600" b="0" i="0" kern="1200"/>
            <a:t>: Integrated automated testing tools throughout the development pipeline to ensure continuous testing and feedback.</a:t>
          </a:r>
          <a:endParaRPr lang="en-GB" sz="6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Collaborative Culture</a:t>
          </a:r>
          <a:r>
            <a:rPr lang="en-GB" sz="600" b="0" i="0" kern="1200"/>
            <a:t>: Encouraged collaboration between developers and testers to identify and address defects early in the development process.</a:t>
          </a:r>
          <a:endParaRPr lang="en-GB" sz="600" kern="1200"/>
        </a:p>
      </dsp:txBody>
      <dsp:txXfrm>
        <a:off x="3751234" y="2114599"/>
        <a:ext cx="1057329" cy="2628802"/>
      </dsp:txXfrm>
    </dsp:sp>
    <dsp:sp modelId="{5A2D3867-8F30-4BCA-95BF-ECA703BE48F7}">
      <dsp:nvSpPr>
        <dsp:cNvPr id="0" name=""/>
        <dsp:cNvSpPr/>
      </dsp:nvSpPr>
      <dsp:spPr>
        <a:xfrm>
          <a:off x="4924348" y="2057400"/>
          <a:ext cx="1171727" cy="274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i="0" kern="1200"/>
            <a:t>Benefits</a:t>
          </a:r>
          <a:r>
            <a:rPr lang="en-GB" sz="800" b="0" i="0" kern="1200"/>
            <a:t>:</a:t>
          </a:r>
          <a:endParaRPr lang="en-GB" sz="8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Reduced Defects</a:t>
          </a:r>
          <a:r>
            <a:rPr lang="en-GB" sz="600" b="0" i="0" kern="1200"/>
            <a:t>: Drastically reduced the number of defects found in production, enhancing the overall quality of cloud-based products.</a:t>
          </a:r>
          <a:endParaRPr lang="en-GB" sz="6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Improved Stability and Reliability</a:t>
          </a:r>
          <a:r>
            <a:rPr lang="en-GB" sz="600" b="0" i="0" kern="1200"/>
            <a:t>: Enhanced software stability and reliability, leading to better customer satisfaction and retention.</a:t>
          </a:r>
          <a:endParaRPr lang="en-GB" sz="6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 dirty="0"/>
            <a:t>Streamlined Development Process</a:t>
          </a:r>
          <a:r>
            <a:rPr lang="en-GB" sz="600" b="0" i="0" kern="1200" dirty="0"/>
            <a:t>: Streamlined development process with faster feedback loops, resulting in shortened release cycles and accelerated time-to-market.</a:t>
          </a:r>
          <a:endParaRPr lang="en-GB" sz="600" kern="1200" dirty="0"/>
        </a:p>
      </dsp:txBody>
      <dsp:txXfrm>
        <a:off x="4981547" y="2114599"/>
        <a:ext cx="1057329" cy="2628802"/>
      </dsp:txXfrm>
    </dsp:sp>
    <dsp:sp modelId="{6B8E5254-44B5-4667-AFD4-86095F38F19D}">
      <dsp:nvSpPr>
        <dsp:cNvPr id="0" name=""/>
        <dsp:cNvSpPr/>
      </dsp:nvSpPr>
      <dsp:spPr>
        <a:xfrm>
          <a:off x="6154662" y="2057400"/>
          <a:ext cx="1171727" cy="274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i="0" kern="1200"/>
            <a:t>eBay: Streamlining Mobile App Development with Shift-Left</a:t>
          </a:r>
          <a:endParaRPr lang="en-GB" sz="800" kern="1200"/>
        </a:p>
      </dsp:txBody>
      <dsp:txXfrm>
        <a:off x="6211861" y="2114599"/>
        <a:ext cx="1057329" cy="2628802"/>
      </dsp:txXfrm>
    </dsp:sp>
    <dsp:sp modelId="{E3876BA1-F84F-4118-901A-85CC3933D222}">
      <dsp:nvSpPr>
        <dsp:cNvPr id="0" name=""/>
        <dsp:cNvSpPr/>
      </dsp:nvSpPr>
      <dsp:spPr>
        <a:xfrm>
          <a:off x="7384976" y="2057400"/>
          <a:ext cx="1171727" cy="274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i="0" kern="1200"/>
            <a:t>Challenge</a:t>
          </a:r>
          <a:r>
            <a:rPr lang="en-GB" sz="800" b="0" i="0" kern="1200"/>
            <a:t>: Delivering a seamless user experience for their mobile applications amidst rapid development cycles.</a:t>
          </a:r>
          <a:endParaRPr lang="en-GB" sz="800" kern="1200"/>
        </a:p>
      </dsp:txBody>
      <dsp:txXfrm>
        <a:off x="7442175" y="2114599"/>
        <a:ext cx="1057329" cy="2628802"/>
      </dsp:txXfrm>
    </dsp:sp>
    <dsp:sp modelId="{3AD777E3-23DA-42BE-AFEE-9ED0B15A418D}">
      <dsp:nvSpPr>
        <dsp:cNvPr id="0" name=""/>
        <dsp:cNvSpPr/>
      </dsp:nvSpPr>
      <dsp:spPr>
        <a:xfrm>
          <a:off x="8615289" y="2057400"/>
          <a:ext cx="1171727" cy="274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i="0" kern="1200"/>
            <a:t>Shift-Left Approach</a:t>
          </a:r>
          <a:r>
            <a:rPr lang="en-GB" sz="800" b="0" i="0" kern="1200"/>
            <a:t>:</a:t>
          </a:r>
          <a:endParaRPr lang="en-GB" sz="8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API Testing Tools</a:t>
          </a:r>
          <a:r>
            <a:rPr lang="en-GB" sz="600" b="0" i="0" kern="1200"/>
            <a:t>: Employed API testing tools to ensure seamless integration between various application components, enhancing overall application reliability.</a:t>
          </a:r>
          <a:endParaRPr lang="en-GB" sz="6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Performance Testing Integration</a:t>
          </a:r>
          <a:r>
            <a:rPr lang="en-GB" sz="600" b="0" i="0" kern="1200"/>
            <a:t>: Incorporated performance testing tools early on to identify and rectify performance bottlenecks, ensuring optimal app performance.</a:t>
          </a:r>
          <a:endParaRPr lang="en-GB" sz="6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UX Testing Prioritization</a:t>
          </a:r>
          <a:r>
            <a:rPr lang="en-GB" sz="600" b="0" i="0" kern="1200"/>
            <a:t>: Prioritized user experience (UX) testing throughout the development process to enhance usability and satisfaction.</a:t>
          </a:r>
          <a:endParaRPr lang="en-GB" sz="600" kern="1200"/>
        </a:p>
      </dsp:txBody>
      <dsp:txXfrm>
        <a:off x="8672488" y="2114599"/>
        <a:ext cx="1057329" cy="2628802"/>
      </dsp:txXfrm>
    </dsp:sp>
    <dsp:sp modelId="{62414481-BBE6-4BA6-9BE0-E848A093AD09}">
      <dsp:nvSpPr>
        <dsp:cNvPr id="0" name=""/>
        <dsp:cNvSpPr/>
      </dsp:nvSpPr>
      <dsp:spPr>
        <a:xfrm>
          <a:off x="9845603" y="2057400"/>
          <a:ext cx="1171727" cy="274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i="0" kern="1200"/>
            <a:t>Benefits</a:t>
          </a:r>
          <a:r>
            <a:rPr lang="en-GB" sz="800" b="0" i="0" kern="1200"/>
            <a:t>:</a:t>
          </a:r>
          <a:endParaRPr lang="en-GB" sz="8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Improved Quality and User Experience</a:t>
          </a:r>
          <a:r>
            <a:rPr lang="en-GB" sz="600" b="0" i="0" kern="1200"/>
            <a:t>: Significantly improved the quality and user experience of mobile applications, leading to higher customer engagement and satisfaction.</a:t>
          </a:r>
          <a:endParaRPr lang="en-GB" sz="600" kern="120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600" b="1" i="0" kern="1200"/>
            <a:t>Reduced Post-Release Bug Fixes</a:t>
          </a:r>
          <a:r>
            <a:rPr lang="en-GB" sz="600" b="0" i="0" kern="1200"/>
            <a:t>: By detecting and addressing issues earlier in the development process, eBay reduced the number of post-release bug fixes, saving time and resources.</a:t>
          </a:r>
          <a:endParaRPr lang="en-GB" sz="600" kern="1200"/>
        </a:p>
      </dsp:txBody>
      <dsp:txXfrm>
        <a:off x="9902802" y="2114599"/>
        <a:ext cx="1057329" cy="26288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12">
            <a:extLst>
              <a:ext uri="{FF2B5EF4-FFF2-40B4-BE49-F238E27FC236}">
                <a16:creationId xmlns:a16="http://schemas.microsoft.com/office/drawing/2014/main" id="{FDF90B2A-6B8D-2244-8DC9-BDE251A33C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795" y="9309902"/>
            <a:ext cx="1426716" cy="302039"/>
          </a:xfrm>
          <a:prstGeom prst="rect">
            <a:avLst/>
          </a:prstGeom>
        </p:spPr>
      </p:pic>
      <p:sp>
        <p:nvSpPr>
          <p:cNvPr id="11" name="Fußzeilenplatzhalter 10"/>
          <p:cNvSpPr>
            <a:spLocks noGrp="1"/>
          </p:cNvSpPr>
          <p:nvPr>
            <p:ph type="ftr" sz="quarter" idx="2"/>
          </p:nvPr>
        </p:nvSpPr>
        <p:spPr>
          <a:xfrm>
            <a:off x="320835" y="9309902"/>
            <a:ext cx="2945659" cy="302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9302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pos="7201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jpg>
</file>

<file path=ppt/media/image13.png>
</file>

<file path=ppt/media/image14.svg>
</file>

<file path=ppt/media/image15.png>
</file>

<file path=ppt/media/image16.svg>
</file>

<file path=ppt/media/image17.svg>
</file>

<file path=ppt/media/image18.svg>
</file>

<file path=ppt/media/image2.svg>
</file>

<file path=ppt/media/image20.jpg>
</file>

<file path=ppt/media/image21.jpeg>
</file>

<file path=ppt/media/image23.jpeg>
</file>

<file path=ppt/media/image24.png>
</file>

<file path=ppt/media/image25.png>
</file>

<file path=ppt/media/image3.tif>
</file>

<file path=ppt/media/image4.jpeg>
</file>

<file path=ppt/media/image5.sv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01FE0-5E4A-4E7D-A243-7645F1B6A6B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err="1"/>
              <a:t>Formatvorlagen</a:t>
            </a:r>
            <a:r>
              <a:rPr lang="en-US"/>
              <a:t> des </a:t>
            </a:r>
            <a:r>
              <a:rPr lang="en-US" err="1"/>
              <a:t>Textmasters</a:t>
            </a:r>
            <a:r>
              <a:rPr lang="en-US"/>
              <a:t> </a:t>
            </a:r>
            <a:r>
              <a:rPr lang="en-US" err="1"/>
              <a:t>bearbeiten</a:t>
            </a:r>
            <a:endParaRPr lang="en-US"/>
          </a:p>
          <a:p>
            <a:pPr lvl="1"/>
            <a:r>
              <a:rPr lang="en-US" err="1"/>
              <a:t>Zweite</a:t>
            </a:r>
            <a:r>
              <a:rPr lang="en-US"/>
              <a:t> </a:t>
            </a:r>
            <a:r>
              <a:rPr lang="en-US" err="1"/>
              <a:t>Ebene</a:t>
            </a:r>
            <a:endParaRPr lang="en-US"/>
          </a:p>
          <a:p>
            <a:pPr lvl="2"/>
            <a:r>
              <a:rPr lang="en-US" err="1"/>
              <a:t>Dritte</a:t>
            </a:r>
            <a:r>
              <a:rPr lang="en-US"/>
              <a:t> </a:t>
            </a:r>
            <a:r>
              <a:rPr lang="en-US" err="1"/>
              <a:t>Ebene</a:t>
            </a:r>
            <a:endParaRPr lang="en-US"/>
          </a:p>
          <a:p>
            <a:pPr lvl="3"/>
            <a:r>
              <a:rPr lang="en-US" err="1"/>
              <a:t>Vierte</a:t>
            </a:r>
            <a:r>
              <a:rPr lang="en-US"/>
              <a:t> </a:t>
            </a:r>
            <a:r>
              <a:rPr lang="en-US" err="1"/>
              <a:t>Ebene</a:t>
            </a:r>
            <a:endParaRPr lang="en-US"/>
          </a:p>
          <a:p>
            <a:pPr lvl="4"/>
            <a:r>
              <a:rPr lang="en-US" err="1"/>
              <a:t>Fünfte</a:t>
            </a:r>
            <a:r>
              <a:rPr lang="en-US"/>
              <a:t> </a:t>
            </a:r>
            <a:r>
              <a:rPr lang="en-US" err="1"/>
              <a:t>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9AB2E-FDE1-4BC6-85B4-B5D76715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935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A9AB2E-FDE1-4BC6-85B4-B5D76715CF3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7592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A9AB2E-FDE1-4BC6-85B4-B5D76715CF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2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ti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ti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9.svg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jpeg"/><Relationship Id="rId5" Type="http://schemas.openxmlformats.org/officeDocument/2006/relationships/image" Target="../media/image6.jpg"/><Relationship Id="rId4" Type="http://schemas.openxmlformats.org/officeDocument/2006/relationships/image" Target="../media/image3.ti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982664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3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6" name="Grafik 4">
            <a:extLst>
              <a:ext uri="{FF2B5EF4-FFF2-40B4-BE49-F238E27FC236}">
                <a16:creationId xmlns:a16="http://schemas.microsoft.com/office/drawing/2014/main" id="{B993C1CD-5B2D-4E96-AD92-7CC1B6561A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889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74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_PIcture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 hasCustomPrompt="1"/>
          </p:nvPr>
        </p:nvSpPr>
        <p:spPr>
          <a:xfrm>
            <a:off x="6492725" y="0"/>
            <a:ext cx="569927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3" y="2167996"/>
            <a:ext cx="4509262" cy="1379688"/>
          </a:xfrm>
        </p:spPr>
        <p:txBody>
          <a:bodyPr anchor="b"/>
          <a:lstStyle>
            <a:lvl1pPr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Chapter title,</a:t>
            </a:r>
            <a:br>
              <a:rPr lang="en-US"/>
            </a:br>
            <a:r>
              <a:rPr lang="en-US"/>
              <a:t>42pt.,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82664" y="3879349"/>
            <a:ext cx="4515612" cy="607985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Subtitle, 20pt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pic>
        <p:nvPicPr>
          <p:cNvPr id="10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146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1_text_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1" y="2549525"/>
            <a:ext cx="10922001" cy="3602038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2227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298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_Headline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636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Half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0948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673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982662" y="1160464"/>
            <a:ext cx="4709477" cy="499109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6537959" y="1169837"/>
            <a:ext cx="5373453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537959" y="2549525"/>
            <a:ext cx="5366704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6005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6400799" y="1160464"/>
            <a:ext cx="5503863" cy="3581586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400799" y="4884421"/>
            <a:ext cx="5503864" cy="1267142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EDA6F36-02DA-4355-870D-4BF940AE1E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2625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Diagram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2663" y="1169837"/>
            <a:ext cx="4526597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3" y="2549525"/>
            <a:ext cx="4520911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Diagrammplatzhalter 10"/>
          <p:cNvSpPr>
            <a:spLocks noGrp="1"/>
          </p:cNvSpPr>
          <p:nvPr>
            <p:ph type="chart" sz="quarter" idx="14"/>
          </p:nvPr>
        </p:nvSpPr>
        <p:spPr>
          <a:xfrm>
            <a:off x="6400800" y="1160462"/>
            <a:ext cx="5503863" cy="4991099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2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EDA6F36-02DA-4355-870D-4BF940AE1E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19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2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3602037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4360842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pic>
        <p:nvPicPr>
          <p:cNvPr id="7" name="Grafik 4">
            <a:extLst>
              <a:ext uri="{FF2B5EF4-FFF2-40B4-BE49-F238E27FC236}">
                <a16:creationId xmlns:a16="http://schemas.microsoft.com/office/drawing/2014/main" id="{B993C1CD-5B2D-4E96-AD92-7CC1B6561A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9708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Picture_Left_4_Text_Boxes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5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3870325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lIns="0"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161000" y="1169837"/>
            <a:ext cx="7749352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161000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6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8184352" y="2549525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2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4161000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7" hasCustomPrompt="1"/>
          </p:nvPr>
        </p:nvSpPr>
        <p:spPr>
          <a:xfrm>
            <a:off x="8184352" y="4492388"/>
            <a:ext cx="37260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8658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ltGray">
          <a:xfrm>
            <a:off x="6874800" y="0"/>
            <a:ext cx="53172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89014" y="1169837"/>
            <a:ext cx="5317200" cy="988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Title, 34pt, bold,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89013" y="2549525"/>
            <a:ext cx="5317200" cy="1656000"/>
          </a:xfrm>
        </p:spPr>
        <p:txBody>
          <a:bodyPr/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17" name="Textplatzhalter 7"/>
          <p:cNvSpPr>
            <a:spLocks noGrp="1"/>
          </p:cNvSpPr>
          <p:nvPr>
            <p:ph type="body" sz="quarter" idx="15" hasCustomPrompt="1"/>
          </p:nvPr>
        </p:nvSpPr>
        <p:spPr bwMode="ltGray">
          <a:xfrm>
            <a:off x="7400925" y="2549525"/>
            <a:ext cx="4503738" cy="165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pic>
        <p:nvPicPr>
          <p:cNvPr id="11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3128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1918496"/>
            <a:ext cx="6294119" cy="2623024"/>
          </a:xfrm>
        </p:spPr>
        <p:txBody>
          <a:bodyPr anchor="ctr"/>
          <a:lstStyle>
            <a:lvl1pPr algn="ctr">
              <a:defRPr sz="4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Quote, 42pt,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2948940" y="4676395"/>
            <a:ext cx="6294120" cy="607985"/>
          </a:xfrm>
        </p:spPr>
        <p:txBody>
          <a:bodyPr/>
          <a:lstStyle>
            <a:lvl1pPr marL="0" indent="0" algn="ctr">
              <a:buNone/>
              <a:defRPr sz="15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Name, 15pt, bold, capital letters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2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pic>
        <p:nvPicPr>
          <p:cNvPr id="13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6607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948941" y="2346960"/>
            <a:ext cx="6294119" cy="824467"/>
          </a:xfrm>
        </p:spPr>
        <p:txBody>
          <a:bodyPr anchor="b"/>
          <a:lstStyle>
            <a:lvl1pPr algn="ctr">
              <a:defRPr sz="2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Statement, 24pt, bold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2012909" y="1918497"/>
            <a:ext cx="8166183" cy="2966985"/>
            <a:chOff x="2124513" y="1918497"/>
            <a:chExt cx="8166183" cy="2966985"/>
          </a:xfrm>
        </p:grpSpPr>
        <p:pic>
          <p:nvPicPr>
            <p:cNvPr id="10" name="Image 1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124513" y="1918497"/>
              <a:ext cx="657503" cy="2966985"/>
            </a:xfrm>
            <a:prstGeom prst="rect">
              <a:avLst/>
            </a:prstGeom>
          </p:spPr>
        </p:pic>
        <p:pic>
          <p:nvPicPr>
            <p:cNvPr id="11" name="Image 14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 rot="10800000">
              <a:off x="9633193" y="1918497"/>
              <a:ext cx="657503" cy="2966985"/>
            </a:xfrm>
            <a:prstGeom prst="rect">
              <a:avLst/>
            </a:prstGeom>
          </p:spPr>
        </p:pic>
      </p:grpSp>
      <p:sp>
        <p:nvSpPr>
          <p:cNvPr id="12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948942" y="3307080"/>
            <a:ext cx="6294118" cy="1203960"/>
          </a:xfrm>
        </p:spPr>
        <p:txBody>
          <a:bodyPr/>
          <a:lstStyle>
            <a:lvl2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aseline="0">
                <a:solidFill>
                  <a:schemeClr val="bg1"/>
                </a:solidFill>
              </a:defRPr>
            </a:lvl2pPr>
          </a:lstStyle>
          <a:p>
            <a:pPr lvl="1"/>
            <a:r>
              <a:rPr lang="en-US"/>
              <a:t>Flowing text level, 11pt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pic>
        <p:nvPicPr>
          <p:cNvPr id="14" name="Grafik 8">
            <a:extLst>
              <a:ext uri="{FF2B5EF4-FFF2-40B4-BE49-F238E27FC236}">
                <a16:creationId xmlns:a16="http://schemas.microsoft.com/office/drawing/2014/main" id="{91C4606C-34F8-45E1-B25B-B369510972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2478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_Picture_left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9" name="Bildplatzhalter 4"/>
          <p:cNvSpPr>
            <a:spLocks noGrp="1"/>
          </p:cNvSpPr>
          <p:nvPr>
            <p:ph type="pic" sz="quarter" idx="11" hasCustomPrompt="1"/>
          </p:nvPr>
        </p:nvSpPr>
        <p:spPr>
          <a:xfrm>
            <a:off x="-6350" y="0"/>
            <a:ext cx="3083863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1F93EF-9EE2-4683-97DD-DCE694094E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0863" y="3960719"/>
            <a:ext cx="7543800" cy="184666"/>
          </a:xfrm>
        </p:spPr>
        <p:txBody>
          <a:bodyPr>
            <a:spAutoFit/>
          </a:bodyPr>
          <a:lstStyle>
            <a:lvl1pPr>
              <a:defRPr sz="1200" b="0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Date, 12pt, black, capital letters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EA16ABB-F426-448B-AB5E-68EAB628B5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7747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t_Only_Headline_Purple">
    <p:bg>
      <p:bgPr>
        <a:gradFill>
          <a:gsLst>
            <a:gs pos="99000">
              <a:schemeClr val="accent3"/>
            </a:gs>
            <a:gs pos="0">
              <a:schemeClr val="accent2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E534239-E92F-8C43-83A1-F870CB484F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79300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B5B2A6-477A-B74D-8ACA-816B37AC02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021980" cy="6858000"/>
          </a:xfrm>
          <a:custGeom>
            <a:avLst/>
            <a:gdLst>
              <a:gd name="connsiteX0" fmla="*/ 7209 w 1016302"/>
              <a:gd name="connsiteY0" fmla="*/ 0 h 6819900"/>
              <a:gd name="connsiteX1" fmla="*/ 872517 w 1016302"/>
              <a:gd name="connsiteY1" fmla="*/ 0 h 6819900"/>
              <a:gd name="connsiteX2" fmla="*/ 834287 w 1016302"/>
              <a:gd name="connsiteY2" fmla="*/ 282890 h 6819900"/>
              <a:gd name="connsiteX3" fmla="*/ 907599 w 1016302"/>
              <a:gd name="connsiteY3" fmla="*/ 6524980 h 6819900"/>
              <a:gd name="connsiteX4" fmla="*/ 866694 w 1016302"/>
              <a:gd name="connsiteY4" fmla="*/ 6819900 h 6819900"/>
              <a:gd name="connsiteX5" fmla="*/ 0 w 1016302"/>
              <a:gd name="connsiteY5" fmla="*/ 6819900 h 681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6302" h="6819900">
                <a:moveTo>
                  <a:pt x="7209" y="0"/>
                </a:moveTo>
                <a:lnTo>
                  <a:pt x="872517" y="0"/>
                </a:lnTo>
                <a:lnTo>
                  <a:pt x="834287" y="282890"/>
                </a:lnTo>
                <a:cubicBezTo>
                  <a:pt x="473411" y="3165478"/>
                  <a:pt x="1300751" y="3483329"/>
                  <a:pt x="907599" y="6524980"/>
                </a:cubicBezTo>
                <a:lnTo>
                  <a:pt x="866694" y="6819900"/>
                </a:lnTo>
                <a:lnTo>
                  <a:pt x="0" y="6819900"/>
                </a:lnTo>
                <a:close/>
              </a:path>
            </a:pathLst>
          </a:custGeom>
        </p:spPr>
      </p:pic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pic>
        <p:nvPicPr>
          <p:cNvPr id="14" name="Grafik 6">
            <a:extLst>
              <a:ext uri="{FF2B5EF4-FFF2-40B4-BE49-F238E27FC236}">
                <a16:creationId xmlns:a16="http://schemas.microsoft.com/office/drawing/2014/main" id="{E117E4F1-BF3F-8444-B934-8DB8F38793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32055" y="6100742"/>
            <a:ext cx="2009216" cy="661942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492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icture_left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60843" y="1160463"/>
            <a:ext cx="7543820" cy="1986498"/>
          </a:xfrm>
        </p:spPr>
        <p:txBody>
          <a:bodyPr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title,</a:t>
            </a:r>
            <a:br>
              <a:rPr lang="en-US"/>
            </a:br>
            <a:r>
              <a:rPr lang="en-US"/>
              <a:t>42pt, bold</a:t>
            </a:r>
            <a:br>
              <a:rPr lang="en-US"/>
            </a:br>
            <a:r>
              <a:rPr lang="en-US"/>
              <a:t>max. 3 lines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360842" y="3388282"/>
            <a:ext cx="7543819" cy="293069"/>
          </a:xfrm>
        </p:spPr>
        <p:txBody>
          <a:bodyPr/>
          <a:lstStyle>
            <a:lvl1pPr marL="0" indent="0" algn="l"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subtitle, 20pt, max. 1 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4360842" y="3950237"/>
            <a:ext cx="7543820" cy="18619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C0814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DATE, 12PT, BLACK, CAPITAL LETTERS</a:t>
            </a:r>
          </a:p>
        </p:txBody>
      </p:sp>
      <p:sp>
        <p:nvSpPr>
          <p:cNvPr id="9" name="Bildplatzhalter 4"/>
          <p:cNvSpPr>
            <a:spLocks noGrp="1"/>
          </p:cNvSpPr>
          <p:nvPr>
            <p:ph type="pic" sz="quarter" idx="11" hasCustomPrompt="1"/>
          </p:nvPr>
        </p:nvSpPr>
        <p:spPr>
          <a:xfrm>
            <a:off x="-6350" y="0"/>
            <a:ext cx="3083863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/>
              <a:t>Picture</a:t>
            </a:r>
          </a:p>
        </p:txBody>
      </p:sp>
      <p:pic>
        <p:nvPicPr>
          <p:cNvPr id="7" name="Grafik 4">
            <a:extLst>
              <a:ext uri="{FF2B5EF4-FFF2-40B4-BE49-F238E27FC236}">
                <a16:creationId xmlns:a16="http://schemas.microsoft.com/office/drawing/2014/main" id="{B993C1CD-5B2D-4E96-AD92-7CC1B6561A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06309" y="5926059"/>
            <a:ext cx="2622429" cy="8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052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white"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F0AFAA9-111D-56F4-9153-53829D15B8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799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Chapter title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68868" y="6291263"/>
            <a:ext cx="8881531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pic>
        <p:nvPicPr>
          <p:cNvPr id="2" name="object 10">
            <a:extLst>
              <a:ext uri="{FF2B5EF4-FFF2-40B4-BE49-F238E27FC236}">
                <a16:creationId xmlns:a16="http://schemas.microsoft.com/office/drawing/2014/main" id="{6F9AF42B-A549-B158-8598-51C7B9F77ADB}"/>
              </a:ext>
            </a:extLst>
          </p:cNvPr>
          <p:cNvPicPr/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4"/>
            <a:ext cx="431793" cy="685800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10835E9-E28C-A5D0-D031-17D6A65826F9}"/>
              </a:ext>
            </a:extLst>
          </p:cNvPr>
          <p:cNvSpPr/>
          <p:nvPr userDrawn="1"/>
        </p:nvSpPr>
        <p:spPr>
          <a:xfrm rot="10800000">
            <a:off x="431793" y="685798"/>
            <a:ext cx="237074" cy="6172201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rgbClr val="F0F0F0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9F28AA-A013-2C43-C904-EE5AC1564DE7}"/>
              </a:ext>
            </a:extLst>
          </p:cNvPr>
          <p:cNvSpPr/>
          <p:nvPr userDrawn="1"/>
        </p:nvSpPr>
        <p:spPr>
          <a:xfrm>
            <a:off x="0" y="0"/>
            <a:ext cx="431792" cy="800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pic>
        <p:nvPicPr>
          <p:cNvPr id="13" name="Grafik 13">
            <a:extLst>
              <a:ext uri="{FF2B5EF4-FFF2-40B4-BE49-F238E27FC236}">
                <a16:creationId xmlns:a16="http://schemas.microsoft.com/office/drawing/2014/main" id="{FA8B9A3D-F184-CF86-9FC6-E2B94130841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34204" y="123447"/>
            <a:ext cx="1706923" cy="562351"/>
          </a:xfrm>
          <a:prstGeom prst="rect">
            <a:avLst/>
          </a:prstGeom>
        </p:spPr>
      </p:pic>
      <p:sp>
        <p:nvSpPr>
          <p:cNvPr id="12" name="Foliennummernplatzhalter 11"/>
          <p:cNvSpPr>
            <a:spLocks noGrp="1"/>
          </p:cNvSpPr>
          <p:nvPr>
            <p:ph type="sldNum" sz="quarter" idx="13"/>
          </p:nvPr>
        </p:nvSpPr>
        <p:spPr>
          <a:xfrm>
            <a:off x="0" y="6291264"/>
            <a:ext cx="431791" cy="2808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302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white"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33F2765-9522-8057-02D6-E4A1EB79C2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799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828BBF8-B330-DFED-3B84-93935B8E15A8}"/>
              </a:ext>
            </a:extLst>
          </p:cNvPr>
          <p:cNvSpPr/>
          <p:nvPr userDrawn="1"/>
        </p:nvSpPr>
        <p:spPr>
          <a:xfrm>
            <a:off x="5663271" y="2544"/>
            <a:ext cx="698659" cy="6769613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noFill/>
          </a:ln>
          <a:effectLst>
            <a:softEdge rad="185533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pic>
        <p:nvPicPr>
          <p:cNvPr id="38" name="Picture 37" descr="A picture containing light, mammal, art&#10;&#10;Description automatically generated">
            <a:extLst>
              <a:ext uri="{FF2B5EF4-FFF2-40B4-BE49-F238E27FC236}">
                <a16:creationId xmlns:a16="http://schemas.microsoft.com/office/drawing/2014/main" id="{E7A95CDB-5BBA-96B5-0CC6-18CF629A283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19" y="0"/>
            <a:ext cx="5651500" cy="6858000"/>
          </a:xfrm>
          <a:prstGeom prst="rect">
            <a:avLst/>
          </a:prstGeom>
        </p:spPr>
      </p:pic>
      <p:pic>
        <p:nvPicPr>
          <p:cNvPr id="2" name="object 10">
            <a:extLst>
              <a:ext uri="{FF2B5EF4-FFF2-40B4-BE49-F238E27FC236}">
                <a16:creationId xmlns:a16="http://schemas.microsoft.com/office/drawing/2014/main" id="{6F9AF42B-A549-B158-8598-51C7B9F77ADB}"/>
              </a:ext>
            </a:extLst>
          </p:cNvPr>
          <p:cNvPicPr/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4"/>
            <a:ext cx="431793" cy="68580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9F28AA-A013-2C43-C904-EE5AC1564DE7}"/>
              </a:ext>
            </a:extLst>
          </p:cNvPr>
          <p:cNvSpPr/>
          <p:nvPr userDrawn="1"/>
        </p:nvSpPr>
        <p:spPr>
          <a:xfrm>
            <a:off x="0" y="0"/>
            <a:ext cx="431792" cy="800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65BE488-473D-A971-4B25-5832640057E3}"/>
              </a:ext>
            </a:extLst>
          </p:cNvPr>
          <p:cNvSpPr/>
          <p:nvPr userDrawn="1"/>
        </p:nvSpPr>
        <p:spPr>
          <a:xfrm>
            <a:off x="431792" y="685798"/>
            <a:ext cx="5608327" cy="6172201"/>
          </a:xfrm>
          <a:prstGeom prst="rect">
            <a:avLst/>
          </a:prstGeom>
          <a:solidFill>
            <a:schemeClr val="accent1">
              <a:alpha val="759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41" name="Fußzeilenplatzhalter 4">
            <a:extLst>
              <a:ext uri="{FF2B5EF4-FFF2-40B4-BE49-F238E27FC236}">
                <a16:creationId xmlns:a16="http://schemas.microsoft.com/office/drawing/2014/main" id="{2AEF4A5C-A4FA-B815-D345-CBBA9759E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8868" y="6291263"/>
            <a:ext cx="8881531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sp>
        <p:nvSpPr>
          <p:cNvPr id="42" name="Foliennummernplatzhalter 11">
            <a:extLst>
              <a:ext uri="{FF2B5EF4-FFF2-40B4-BE49-F238E27FC236}">
                <a16:creationId xmlns:a16="http://schemas.microsoft.com/office/drawing/2014/main" id="{FB5B014B-C095-7D8B-76D7-7FCCC0DF006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291264"/>
            <a:ext cx="431791" cy="2808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4" name="Grafik 13">
            <a:extLst>
              <a:ext uri="{FF2B5EF4-FFF2-40B4-BE49-F238E27FC236}">
                <a16:creationId xmlns:a16="http://schemas.microsoft.com/office/drawing/2014/main" id="{C514A3F4-1A56-B2DF-C275-996CD042E0E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34204" y="12344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389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genda_white"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4838F306-2195-FFC9-C0CE-B240BD94F5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925" y="0"/>
            <a:ext cx="6407076" cy="6858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33F2765-9522-8057-02D6-E4A1EB79C24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799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828BBF8-B330-DFED-3B84-93935B8E15A8}"/>
              </a:ext>
            </a:extLst>
          </p:cNvPr>
          <p:cNvSpPr/>
          <p:nvPr userDrawn="1"/>
        </p:nvSpPr>
        <p:spPr>
          <a:xfrm>
            <a:off x="5435592" y="482282"/>
            <a:ext cx="698659" cy="6769613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noFill/>
          </a:ln>
          <a:effectLst>
            <a:softEdge rad="185533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pic>
        <p:nvPicPr>
          <p:cNvPr id="2" name="object 10">
            <a:extLst>
              <a:ext uri="{FF2B5EF4-FFF2-40B4-BE49-F238E27FC236}">
                <a16:creationId xmlns:a16="http://schemas.microsoft.com/office/drawing/2014/main" id="{6F9AF42B-A549-B158-8598-51C7B9F77ADB}"/>
              </a:ext>
            </a:extLst>
          </p:cNvPr>
          <p:cNvPicPr/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4"/>
            <a:ext cx="431793" cy="68580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9F28AA-A013-2C43-C904-EE5AC1564DE7}"/>
              </a:ext>
            </a:extLst>
          </p:cNvPr>
          <p:cNvSpPr/>
          <p:nvPr userDrawn="1"/>
        </p:nvSpPr>
        <p:spPr>
          <a:xfrm>
            <a:off x="0" y="0"/>
            <a:ext cx="431792" cy="800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65BE488-473D-A971-4B25-5832640057E3}"/>
              </a:ext>
            </a:extLst>
          </p:cNvPr>
          <p:cNvSpPr/>
          <p:nvPr userDrawn="1"/>
        </p:nvSpPr>
        <p:spPr>
          <a:xfrm>
            <a:off x="5784925" y="685798"/>
            <a:ext cx="6407073" cy="6172201"/>
          </a:xfrm>
          <a:prstGeom prst="rect">
            <a:avLst/>
          </a:prstGeom>
          <a:solidFill>
            <a:schemeClr val="accent1">
              <a:alpha val="759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41" name="Fußzeilenplatzhalter 4">
            <a:extLst>
              <a:ext uri="{FF2B5EF4-FFF2-40B4-BE49-F238E27FC236}">
                <a16:creationId xmlns:a16="http://schemas.microsoft.com/office/drawing/2014/main" id="{2AEF4A5C-A4FA-B815-D345-CBBA9759E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8868" y="6291263"/>
            <a:ext cx="8881531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sp>
        <p:nvSpPr>
          <p:cNvPr id="42" name="Foliennummernplatzhalter 11">
            <a:extLst>
              <a:ext uri="{FF2B5EF4-FFF2-40B4-BE49-F238E27FC236}">
                <a16:creationId xmlns:a16="http://schemas.microsoft.com/office/drawing/2014/main" id="{FB5B014B-C095-7D8B-76D7-7FCCC0DF006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291264"/>
            <a:ext cx="431791" cy="2808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4" name="Grafik 13">
            <a:extLst>
              <a:ext uri="{FF2B5EF4-FFF2-40B4-BE49-F238E27FC236}">
                <a16:creationId xmlns:a16="http://schemas.microsoft.com/office/drawing/2014/main" id="{C514A3F4-1A56-B2DF-C275-996CD042E0E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34204" y="123447"/>
            <a:ext cx="1706923" cy="5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335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_white"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4A2D04A7-98E8-62B3-9DB0-82435BA5A4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40774" y="1212260"/>
            <a:ext cx="4804410" cy="473837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33F2765-9522-8057-02D6-E4A1EB79C24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799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828BBF8-B330-DFED-3B84-93935B8E15A8}"/>
              </a:ext>
            </a:extLst>
          </p:cNvPr>
          <p:cNvSpPr/>
          <p:nvPr userDrawn="1"/>
        </p:nvSpPr>
        <p:spPr>
          <a:xfrm>
            <a:off x="5663271" y="2544"/>
            <a:ext cx="698659" cy="6769613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noFill/>
          </a:ln>
          <a:effectLst>
            <a:softEdge rad="185533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pic>
        <p:nvPicPr>
          <p:cNvPr id="38" name="Picture 37" descr="A picture containing light, mammal, art&#10;&#10;Description automatically generated">
            <a:extLst>
              <a:ext uri="{FF2B5EF4-FFF2-40B4-BE49-F238E27FC236}">
                <a16:creationId xmlns:a16="http://schemas.microsoft.com/office/drawing/2014/main" id="{E7A95CDB-5BBA-96B5-0CC6-18CF629A283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19" y="0"/>
            <a:ext cx="5651500" cy="6858000"/>
          </a:xfrm>
          <a:prstGeom prst="rect">
            <a:avLst/>
          </a:prstGeom>
        </p:spPr>
      </p:pic>
      <p:pic>
        <p:nvPicPr>
          <p:cNvPr id="2" name="object 10">
            <a:extLst>
              <a:ext uri="{FF2B5EF4-FFF2-40B4-BE49-F238E27FC236}">
                <a16:creationId xmlns:a16="http://schemas.microsoft.com/office/drawing/2014/main" id="{6F9AF42B-A549-B158-8598-51C7B9F77ADB}"/>
              </a:ext>
            </a:extLst>
          </p:cNvPr>
          <p:cNvPicPr/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4"/>
            <a:ext cx="431793" cy="68580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9F28AA-A013-2C43-C904-EE5AC1564DE7}"/>
              </a:ext>
            </a:extLst>
          </p:cNvPr>
          <p:cNvSpPr/>
          <p:nvPr userDrawn="1"/>
        </p:nvSpPr>
        <p:spPr>
          <a:xfrm>
            <a:off x="0" y="0"/>
            <a:ext cx="431792" cy="800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pic>
        <p:nvPicPr>
          <p:cNvPr id="13" name="Grafik 13">
            <a:extLst>
              <a:ext uri="{FF2B5EF4-FFF2-40B4-BE49-F238E27FC236}">
                <a16:creationId xmlns:a16="http://schemas.microsoft.com/office/drawing/2014/main" id="{0225A6B5-6404-E7C7-CE9A-72E415EAA31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334204" y="6150537"/>
            <a:ext cx="1706923" cy="562351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865BE488-473D-A971-4B25-5832640057E3}"/>
              </a:ext>
            </a:extLst>
          </p:cNvPr>
          <p:cNvSpPr/>
          <p:nvPr userDrawn="1"/>
        </p:nvSpPr>
        <p:spPr>
          <a:xfrm>
            <a:off x="431792" y="685798"/>
            <a:ext cx="5608327" cy="6172201"/>
          </a:xfrm>
          <a:prstGeom prst="rect">
            <a:avLst/>
          </a:prstGeom>
          <a:solidFill>
            <a:schemeClr val="accent1">
              <a:alpha val="759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82663" y="296545"/>
            <a:ext cx="10922000" cy="37147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Chapter title</a:t>
            </a:r>
          </a:p>
        </p:txBody>
      </p:sp>
      <p:sp>
        <p:nvSpPr>
          <p:cNvPr id="41" name="Fußzeilenplatzhalter 4">
            <a:extLst>
              <a:ext uri="{FF2B5EF4-FFF2-40B4-BE49-F238E27FC236}">
                <a16:creationId xmlns:a16="http://schemas.microsoft.com/office/drawing/2014/main" id="{2AEF4A5C-A4FA-B815-D345-CBBA9759E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8868" y="6291263"/>
            <a:ext cx="8881531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sp>
        <p:nvSpPr>
          <p:cNvPr id="42" name="Foliennummernplatzhalter 11">
            <a:extLst>
              <a:ext uri="{FF2B5EF4-FFF2-40B4-BE49-F238E27FC236}">
                <a16:creationId xmlns:a16="http://schemas.microsoft.com/office/drawing/2014/main" id="{FB5B014B-C095-7D8B-76D7-7FCCC0DF006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291264"/>
            <a:ext cx="431791" cy="28089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582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_white"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hand holding a graph&#10;&#10;Description automatically generated with low confidence">
            <a:extLst>
              <a:ext uri="{FF2B5EF4-FFF2-40B4-BE49-F238E27FC236}">
                <a16:creationId xmlns:a16="http://schemas.microsoft.com/office/drawing/2014/main" id="{5A55BD22-4A62-E37B-7544-1AD1DDFF5D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object 10">
            <a:extLst>
              <a:ext uri="{FF2B5EF4-FFF2-40B4-BE49-F238E27FC236}">
                <a16:creationId xmlns:a16="http://schemas.microsoft.com/office/drawing/2014/main" id="{6F9AF42B-A549-B158-8598-51C7B9F77ADB}"/>
              </a:ext>
            </a:extLst>
          </p:cNvPr>
          <p:cNvPicPr/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4"/>
            <a:ext cx="431793" cy="68580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9F28AA-A013-2C43-C904-EE5AC1564DE7}"/>
              </a:ext>
            </a:extLst>
          </p:cNvPr>
          <p:cNvSpPr/>
          <p:nvPr userDrawn="1"/>
        </p:nvSpPr>
        <p:spPr>
          <a:xfrm>
            <a:off x="0" y="0"/>
            <a:ext cx="431792" cy="800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</p:spTree>
    <p:extLst>
      <p:ext uri="{BB962C8B-B14F-4D97-AF65-F5344CB8AC3E}">
        <p14:creationId xmlns:p14="http://schemas.microsoft.com/office/powerpoint/2010/main" val="3415107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Agenda_whi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hand holding a graph&#10;&#10;Description automatically generated with low confidence">
            <a:extLst>
              <a:ext uri="{FF2B5EF4-FFF2-40B4-BE49-F238E27FC236}">
                <a16:creationId xmlns:a16="http://schemas.microsoft.com/office/drawing/2014/main" id="{5A55BD22-4A62-E37B-7544-1AD1DDFF5D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9F28AA-A013-2C43-C904-EE5AC1564DE7}"/>
              </a:ext>
            </a:extLst>
          </p:cNvPr>
          <p:cNvSpPr/>
          <p:nvPr userDrawn="1"/>
        </p:nvSpPr>
        <p:spPr>
          <a:xfrm>
            <a:off x="0" y="0"/>
            <a:ext cx="431792" cy="800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B636B92-57D0-70C1-7F72-35F5E9BB59AF}"/>
              </a:ext>
            </a:extLst>
          </p:cNvPr>
          <p:cNvGrpSpPr/>
          <p:nvPr userDrawn="1"/>
        </p:nvGrpSpPr>
        <p:grpSpPr>
          <a:xfrm>
            <a:off x="3303979" y="1997856"/>
            <a:ext cx="5513778" cy="2082800"/>
            <a:chOff x="3303979" y="1997856"/>
            <a:chExt cx="5513778" cy="2082800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82A312BE-655B-B626-9332-D39747A5C6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03979" y="1997856"/>
              <a:ext cx="736600" cy="2082800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2FD0CC34-97D8-33BB-BE88-3CF50804CA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081157" y="1997856"/>
              <a:ext cx="736600" cy="2082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9387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89013" y="1169837"/>
            <a:ext cx="10922400" cy="9885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Title, 34pt, bold</a:t>
            </a:r>
            <a:br>
              <a:rPr lang="en-US"/>
            </a:br>
            <a:r>
              <a:rPr lang="en-US"/>
              <a:t>max. 2 lines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89013" y="2551563"/>
            <a:ext cx="10922400" cy="36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Subtitle</a:t>
            </a:r>
          </a:p>
          <a:p>
            <a:pPr lvl="1"/>
            <a:r>
              <a:rPr lang="en-US" noProof="0"/>
              <a:t>Flowing text level</a:t>
            </a:r>
          </a:p>
          <a:p>
            <a:pPr lvl="2"/>
            <a:r>
              <a:rPr lang="en-US" noProof="0"/>
              <a:t>Third text level</a:t>
            </a:r>
          </a:p>
          <a:p>
            <a:pPr lvl="3"/>
            <a:r>
              <a:rPr lang="en-US" noProof="0"/>
              <a:t>Fourth text level</a:t>
            </a:r>
          </a:p>
          <a:p>
            <a:pPr lvl="4"/>
            <a:r>
              <a:rPr lang="en-US" noProof="0"/>
              <a:t>Fifth text level</a:t>
            </a:r>
          </a:p>
          <a:p>
            <a:pPr lvl="5"/>
            <a:r>
              <a:rPr lang="en-US" noProof="0"/>
              <a:t>Sixth text level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89012" y="6291263"/>
            <a:ext cx="8561387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Shift Left Testing  |  © Expleo  |     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88619" y="6291264"/>
            <a:ext cx="594043" cy="280898"/>
          </a:xfrm>
          <a:prstGeom prst="rect">
            <a:avLst/>
          </a:prstGeom>
        </p:spPr>
        <p:txBody>
          <a:bodyPr vert="horz" lIns="91440" tIns="45720" rIns="10800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64EFF315-FA4E-4084-ACCF-A94C350B88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76331A-9C25-4F1D-6B3F-22A250A9730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8556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EXPLEO Internal</a:t>
            </a:r>
          </a:p>
        </p:txBody>
      </p:sp>
    </p:spTree>
    <p:extLst>
      <p:ext uri="{BB962C8B-B14F-4D97-AF65-F5344CB8AC3E}">
        <p14:creationId xmlns:p14="http://schemas.microsoft.com/office/powerpoint/2010/main" val="1212368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795" r:id="rId5"/>
    <p:sldLayoutId id="2147483797" r:id="rId6"/>
    <p:sldLayoutId id="2147483796" r:id="rId7"/>
    <p:sldLayoutId id="2147483794" r:id="rId8"/>
    <p:sldLayoutId id="2147483798" r:id="rId9"/>
    <p:sldLayoutId id="2147483654" r:id="rId10"/>
    <p:sldLayoutId id="2147483655" r:id="rId11"/>
    <p:sldLayoutId id="2147483656" r:id="rId12"/>
    <p:sldLayoutId id="2147483658" r:id="rId13"/>
    <p:sldLayoutId id="2147483673" r:id="rId14"/>
    <p:sldLayoutId id="2147483663" r:id="rId15"/>
    <p:sldLayoutId id="2147483666" r:id="rId16"/>
    <p:sldLayoutId id="2147483665" r:id="rId17"/>
    <p:sldLayoutId id="2147483664" r:id="rId18"/>
    <p:sldLayoutId id="2147483669" r:id="rId19"/>
    <p:sldLayoutId id="2147483668" r:id="rId20"/>
    <p:sldLayoutId id="2147483670" r:id="rId21"/>
    <p:sldLayoutId id="2147483661" r:id="rId22"/>
    <p:sldLayoutId id="2147483662" r:id="rId23"/>
    <p:sldLayoutId id="2147483790" r:id="rId24"/>
    <p:sldLayoutId id="2147483799" r:id="rId25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4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5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100" kern="1200">
          <a:solidFill>
            <a:schemeClr val="tx2"/>
          </a:solidFill>
          <a:latin typeface="+mn-lt"/>
          <a:ea typeface="+mn-ea"/>
          <a:cs typeface="+mn-cs"/>
        </a:defRPr>
      </a:lvl2pPr>
      <a:lvl3pPr marL="179388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3pPr>
      <a:lvl4pPr marL="357188" indent="-1778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100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536575" indent="-1793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715963" indent="-174625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Verdana" panose="020B0604030504040204" pitchFamily="34" charset="0"/>
        <a:buChar char="–"/>
        <a:defRPr sz="11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594" userDrawn="1">
          <p15:clr>
            <a:srgbClr val="F26B43"/>
          </p15:clr>
        </p15:guide>
        <p15:guide id="2" pos="7499" userDrawn="1">
          <p15:clr>
            <a:srgbClr val="F26B43"/>
          </p15:clr>
        </p15:guide>
        <p15:guide id="3" orient="horz" pos="4140" userDrawn="1">
          <p15:clr>
            <a:srgbClr val="F26B43"/>
          </p15:clr>
        </p15:guide>
        <p15:guide id="4" orient="horz" pos="3963" userDrawn="1">
          <p15:clr>
            <a:srgbClr val="F26B43"/>
          </p15:clr>
        </p15:guide>
        <p15:guide id="5" orient="horz" pos="3875" userDrawn="1">
          <p15:clr>
            <a:srgbClr val="F26B43"/>
          </p15:clr>
        </p15:guide>
        <p15:guide id="6" pos="619" userDrawn="1">
          <p15:clr>
            <a:srgbClr val="F26B43"/>
          </p15:clr>
        </p15:guide>
        <p15:guide id="7" orient="horz" pos="182" userDrawn="1">
          <p15:clr>
            <a:srgbClr val="F26B43"/>
          </p15:clr>
        </p15:guide>
        <p15:guide id="8" orient="horz" pos="731" userDrawn="1">
          <p15:clr>
            <a:srgbClr val="F26B43"/>
          </p15:clr>
        </p15:guide>
        <p15:guide id="9" orient="horz" pos="1360" userDrawn="1">
          <p15:clr>
            <a:srgbClr val="F26B43"/>
          </p15:clr>
        </p15:guide>
        <p15:guide id="10" orient="horz" pos="16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jpe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rowserstack.com/guide/devops-shift-left-testing" TargetMode="External"/><Relationship Id="rId3" Type="http://schemas.openxmlformats.org/officeDocument/2006/relationships/diagramLayout" Target="../diagrams/layout5.xml"/><Relationship Id="rId7" Type="http://schemas.openxmlformats.org/officeDocument/2006/relationships/hyperlink" Target="https://www.ibm.com/products/instana/shift-left-testing" TargetMode="Externa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5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ject 10">
            <a:extLst>
              <a:ext uri="{FF2B5EF4-FFF2-40B4-BE49-F238E27FC236}">
                <a16:creationId xmlns:a16="http://schemas.microsoft.com/office/drawing/2014/main" id="{E12026BA-48C9-1466-D81E-AF74460C70B5}"/>
              </a:ext>
            </a:extLst>
          </p:cNvPr>
          <p:cNvPicPr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431793" cy="6858004"/>
          </a:xfrm>
          <a:prstGeom prst="rect">
            <a:avLst/>
          </a:prstGeom>
        </p:spPr>
      </p:pic>
      <p:pic>
        <p:nvPicPr>
          <p:cNvPr id="14" name="Grafik 9">
            <a:extLst>
              <a:ext uri="{FF2B5EF4-FFF2-40B4-BE49-F238E27FC236}">
                <a16:creationId xmlns:a16="http://schemas.microsoft.com/office/drawing/2014/main" id="{CD1EC7F9-B031-D421-1B4B-AE34B224F12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12176" y="5663592"/>
            <a:ext cx="2622429" cy="8639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8B2D29-298B-9F49-172D-7D612BB7F1B4}"/>
              </a:ext>
            </a:extLst>
          </p:cNvPr>
          <p:cNvSpPr txBox="1"/>
          <p:nvPr/>
        </p:nvSpPr>
        <p:spPr>
          <a:xfrm>
            <a:off x="907726" y="1361061"/>
            <a:ext cx="6253757" cy="3939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Munch &amp; Learn                                                    </a:t>
            </a:r>
          </a:p>
          <a:p>
            <a:r>
              <a:rPr lang="de-DE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QA-Sessions                 2024 </a:t>
            </a:r>
          </a:p>
          <a:p>
            <a:endParaRPr lang="de-DE" sz="3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de-DE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[Shift Left Testing]</a:t>
            </a:r>
          </a:p>
          <a:p>
            <a:endParaRPr lang="de-DE" sz="3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de-DE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[Sonal Kajrolkar]</a:t>
            </a:r>
            <a:br>
              <a:rPr lang="de-DE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sz="3200" dirty="0" err="1">
              <a:solidFill>
                <a:schemeClr val="bg1"/>
              </a:solidFill>
            </a:endParaRPr>
          </a:p>
        </p:txBody>
      </p:sp>
      <p:pic>
        <p:nvPicPr>
          <p:cNvPr id="3" name="Picture 2" descr="A picture containing coffee cup, beverage, drinkware, food&#10;&#10;Description automatically generated">
            <a:extLst>
              <a:ext uri="{FF2B5EF4-FFF2-40B4-BE49-F238E27FC236}">
                <a16:creationId xmlns:a16="http://schemas.microsoft.com/office/drawing/2014/main" id="{0E286FB4-DDC5-D5FC-1B2F-3D9BA961104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9784" y="1718316"/>
            <a:ext cx="1621934" cy="21617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F59E8A-18C0-D884-E9DA-C6EE96EDCC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7279" y="1718316"/>
            <a:ext cx="3172505" cy="21777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34581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E3217-8ABB-5CD8-8306-DFE87EF8D328}"/>
              </a:ext>
            </a:extLst>
          </p:cNvPr>
          <p:cNvSpPr txBox="1"/>
          <p:nvPr/>
        </p:nvSpPr>
        <p:spPr>
          <a:xfrm>
            <a:off x="1099335" y="534256"/>
            <a:ext cx="10890607" cy="44781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000" dirty="0">
                <a:solidFill>
                  <a:srgbClr val="FFFFFF"/>
                </a:solidFill>
                <a:latin typeface="Verdana"/>
                <a:ea typeface="+mn-ea"/>
              </a:rPr>
              <a:t>Strategy 6:Agile and Lean Testing Principles</a:t>
            </a:r>
            <a:endParaRPr lang="en-GB" sz="4000" dirty="0">
              <a:solidFill>
                <a:schemeClr val="bg1"/>
              </a:solidFill>
              <a:latin typeface="Verdana"/>
            </a:endParaRPr>
          </a:p>
          <a:p>
            <a:endParaRPr lang="en-GB" sz="4000" dirty="0">
              <a:solidFill>
                <a:schemeClr val="bg1"/>
              </a:solidFill>
              <a:latin typeface="Verdana"/>
              <a:ea typeface="+mn-ea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Example: Embracing Agile and Lean testing principles to promote flexibility and adaptability.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Key Principles: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Iterative and incremental development.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Customer collaboration and feedback.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Delivering working software frequently.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Eliminating waste and optimizing value delivery.</a:t>
            </a:r>
          </a:p>
          <a:p>
            <a:pPr lvl="0" algn="ctr">
              <a:spcAft>
                <a:spcPts val="600"/>
              </a:spcAft>
            </a:pPr>
            <a:endParaRPr lang="en-GB" dirty="0">
              <a:solidFill>
                <a:schemeClr val="bg1"/>
              </a:solidFill>
              <a:latin typeface="Montserrat Light" panose="00000400000000000000" pitchFamily="2" charset="0"/>
              <a:ea typeface="+mj-ea"/>
              <a:cs typeface="+mj-cs"/>
            </a:endParaRPr>
          </a:p>
          <a:p>
            <a:endParaRPr lang="en-GB" sz="4000" dirty="0">
              <a:solidFill>
                <a:srgbClr val="FFFFFF"/>
              </a:solidFill>
              <a:latin typeface="Verdan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68055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E3217-8ABB-5CD8-8306-DFE87EF8D328}"/>
              </a:ext>
            </a:extLst>
          </p:cNvPr>
          <p:cNvSpPr txBox="1"/>
          <p:nvPr/>
        </p:nvSpPr>
        <p:spPr>
          <a:xfrm>
            <a:off x="1099335" y="534256"/>
            <a:ext cx="10890607" cy="58015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000" dirty="0">
                <a:solidFill>
                  <a:srgbClr val="FFFFFF"/>
                </a:solidFill>
                <a:latin typeface="Verdana"/>
                <a:ea typeface="+mn-ea"/>
              </a:rPr>
              <a:t>Example: API Testing Pre-UI development</a:t>
            </a:r>
            <a:endParaRPr lang="en-GB" sz="4000" dirty="0">
              <a:solidFill>
                <a:schemeClr val="bg1"/>
              </a:solidFill>
              <a:latin typeface="Verdana"/>
            </a:endParaRPr>
          </a:p>
          <a:p>
            <a:endParaRPr lang="en-GB" sz="4000" dirty="0">
              <a:solidFill>
                <a:schemeClr val="bg1"/>
              </a:solidFill>
              <a:latin typeface="Verdana"/>
              <a:ea typeface="+mn-ea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1" i="0" u="sng" dirty="0">
                <a:solidFill>
                  <a:srgbClr val="0D0D0D"/>
                </a:solidFill>
                <a:effectLst/>
                <a:latin typeface="Söhne"/>
              </a:rPr>
              <a:t>Scenario</a:t>
            </a:r>
            <a:r>
              <a:rPr lang="en-GB" b="0" i="0" u="sng" dirty="0">
                <a:solidFill>
                  <a:srgbClr val="0D0D0D"/>
                </a:solidFill>
                <a:effectLst/>
                <a:latin typeface="Söhne"/>
              </a:rPr>
              <a:t>: </a:t>
            </a:r>
          </a:p>
          <a:p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Testing a RESTful API for a new e-commerce platform.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Validate data interactions, response formats, and API functionality.</a:t>
            </a:r>
            <a:endParaRPr lang="en-GB" dirty="0">
              <a:solidFill>
                <a:srgbClr val="0D0D0D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Use tools like Postman, REST Assured for request-response validation.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Create test cases based on endpoints, HTTP methods, expected outcomes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Test endpoints, payloads, authentication, error handling.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Ensure pricing, inventory management, and order processing align with business requirements.</a:t>
            </a:r>
            <a:endParaRPr lang="en-GB" dirty="0">
              <a:solidFill>
                <a:srgbClr val="0D0D0D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Automate tests for faster feedback, improved coverage, and CI/CD integration.</a:t>
            </a:r>
          </a:p>
          <a:p>
            <a:pPr algn="l"/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u="sng" dirty="0">
                <a:solidFill>
                  <a:srgbClr val="0D0D0D"/>
                </a:solidFill>
                <a:latin typeface="Söhne"/>
              </a:rPr>
              <a:t>Benefit:</a:t>
            </a:r>
          </a:p>
          <a:p>
            <a:pPr algn="l"/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Early API testing mitigates risks, enhances quality, and accelerates time-to-market.</a:t>
            </a:r>
          </a:p>
          <a:p>
            <a:br>
              <a:rPr lang="en-GB" dirty="0"/>
            </a:br>
            <a:endParaRPr lang="en-GB" b="0" i="0" dirty="0">
              <a:solidFill>
                <a:srgbClr val="0D0D0D"/>
              </a:solidFill>
              <a:effectLst/>
              <a:latin typeface="Söhne"/>
            </a:endParaRPr>
          </a:p>
          <a:p>
            <a:pPr lvl="0" algn="ctr">
              <a:spcAft>
                <a:spcPts val="600"/>
              </a:spcAft>
            </a:pPr>
            <a:endParaRPr lang="en-GB" dirty="0">
              <a:solidFill>
                <a:schemeClr val="bg1"/>
              </a:solidFill>
              <a:latin typeface="Montserrat Light" panose="00000400000000000000" pitchFamily="2" charset="0"/>
              <a:ea typeface="+mj-ea"/>
              <a:cs typeface="+mj-cs"/>
            </a:endParaRPr>
          </a:p>
          <a:p>
            <a:endParaRPr lang="en-GB" sz="4000" dirty="0">
              <a:solidFill>
                <a:srgbClr val="FFFFFF"/>
              </a:solidFill>
              <a:latin typeface="Verdan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57914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51812E56-B639-2E13-B65E-58A51A41E1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9145210"/>
              </p:ext>
            </p:extLst>
          </p:nvPr>
        </p:nvGraphicFramePr>
        <p:xfrm>
          <a:off x="1088135" y="1444752"/>
          <a:ext cx="10901807" cy="2875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4538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4B71636-0F45-F246-0032-723885E643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4369304"/>
              </p:ext>
            </p:extLst>
          </p:nvPr>
        </p:nvGraphicFramePr>
        <p:xfrm>
          <a:off x="1057274" y="0"/>
          <a:ext cx="11020425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7166FF5-5267-9D1D-FDA8-5301C4E81D5C}"/>
              </a:ext>
            </a:extLst>
          </p:cNvPr>
          <p:cNvSpPr txBox="1"/>
          <p:nvPr/>
        </p:nvSpPr>
        <p:spPr>
          <a:xfrm>
            <a:off x="1123950" y="5391150"/>
            <a:ext cx="6629400" cy="892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b="1" u="sng" dirty="0">
                <a:solidFill>
                  <a:srgbClr val="0D0D0D"/>
                </a:solidFill>
                <a:latin typeface="Söhne"/>
              </a:rPr>
              <a:t>References:</a:t>
            </a:r>
            <a:br>
              <a:rPr lang="en-GB" dirty="0">
                <a:solidFill>
                  <a:srgbClr val="0D0D0D"/>
                </a:solidFill>
                <a:latin typeface="Söhne"/>
              </a:rPr>
            </a:br>
            <a:endParaRPr lang="en-GB" dirty="0">
              <a:solidFill>
                <a:srgbClr val="0D0D0D"/>
              </a:solidFill>
              <a:latin typeface="Söhne"/>
            </a:endParaRPr>
          </a:p>
          <a:p>
            <a:r>
              <a:rPr lang="en-GB" sz="1100" b="0" i="0" dirty="0">
                <a:effectLst/>
                <a:latin typeface="Google Sans"/>
                <a:hlinkClick r:id="rId7"/>
              </a:rPr>
              <a:t>https://www.ibm.com/products/instana/shift-left-testing</a:t>
            </a:r>
            <a:endParaRPr lang="en-GB" sz="1100" b="0" i="0" dirty="0">
              <a:effectLst/>
              <a:latin typeface="Google Sans"/>
            </a:endParaRPr>
          </a:p>
          <a:p>
            <a:r>
              <a:rPr lang="en-GB" sz="1100" b="0" i="0" dirty="0">
                <a:effectLst/>
                <a:latin typeface="Google Sans"/>
                <a:hlinkClick r:id="rId8"/>
              </a:rPr>
              <a:t>https://www.browserstack.com/guide/devops-shift-left-testing</a:t>
            </a:r>
            <a:endParaRPr lang="en-GB" sz="11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8196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EFAEBB-5955-1879-EDB3-C6080FB03B34}"/>
              </a:ext>
            </a:extLst>
          </p:cNvPr>
          <p:cNvSpPr txBox="1"/>
          <p:nvPr/>
        </p:nvSpPr>
        <p:spPr>
          <a:xfrm>
            <a:off x="4017364" y="2803161"/>
            <a:ext cx="406233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Q &amp; 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69CDA1-317E-D51D-529C-68CE83F1EB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875" y="5481958"/>
            <a:ext cx="2668249" cy="103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475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EFAEBB-5955-1879-EDB3-C6080FB03B34}"/>
              </a:ext>
            </a:extLst>
          </p:cNvPr>
          <p:cNvSpPr txBox="1"/>
          <p:nvPr/>
        </p:nvSpPr>
        <p:spPr>
          <a:xfrm>
            <a:off x="4017364" y="2803161"/>
            <a:ext cx="406233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69CDA1-317E-D51D-529C-68CE83F1EB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875" y="5481958"/>
            <a:ext cx="2668249" cy="103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05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25" name="Diagram 24">
            <a:extLst>
              <a:ext uri="{FF2B5EF4-FFF2-40B4-BE49-F238E27FC236}">
                <a16:creationId xmlns:a16="http://schemas.microsoft.com/office/drawing/2014/main" id="{FC13D9E8-A8AE-FDC6-DAAB-39B57D90B6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2424274"/>
              </p:ext>
            </p:extLst>
          </p:nvPr>
        </p:nvGraphicFramePr>
        <p:xfrm>
          <a:off x="1140431" y="285750"/>
          <a:ext cx="10952252" cy="6001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26933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3</a:t>
            </a:fld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E762B41-AA06-C065-6256-BCDEB81BA8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0071150"/>
              </p:ext>
            </p:extLst>
          </p:nvPr>
        </p:nvGraphicFramePr>
        <p:xfrm>
          <a:off x="1058237" y="-904125"/>
          <a:ext cx="11034446" cy="8404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3EDC6F-D5C5-29CD-8BE9-ED6B0DE27B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82662" y="6512022"/>
            <a:ext cx="8561387" cy="280987"/>
          </a:xfrm>
        </p:spPr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93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D047CC3-3455-785E-3FAF-0A23F3D1EC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679893"/>
              </p:ext>
            </p:extLst>
          </p:nvPr>
        </p:nvGraphicFramePr>
        <p:xfrm>
          <a:off x="989012" y="-210312"/>
          <a:ext cx="11202988" cy="7168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7444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E3217-8ABB-5CD8-8306-DFE87EF8D328}"/>
              </a:ext>
            </a:extLst>
          </p:cNvPr>
          <p:cNvSpPr txBox="1"/>
          <p:nvPr/>
        </p:nvSpPr>
        <p:spPr>
          <a:xfrm>
            <a:off x="1099335" y="534256"/>
            <a:ext cx="10890607" cy="38472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000" dirty="0">
                <a:solidFill>
                  <a:srgbClr val="FFFFFF"/>
                </a:solidFill>
                <a:latin typeface="Verdana"/>
                <a:ea typeface="+mn-ea"/>
              </a:rPr>
              <a:t>Strategy 1: Early Requirement Analysis and Test Planning</a:t>
            </a:r>
          </a:p>
          <a:p>
            <a:endParaRPr lang="en-GB" sz="4000" dirty="0">
              <a:solidFill>
                <a:srgbClr val="FFFFFF"/>
              </a:solidFill>
              <a:latin typeface="Verdana"/>
              <a:ea typeface="+mn-ea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Example: Mapping requirements against high-level test scenarios to provide accurate test estimations.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Importance: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Aligns testing efforts with business objectives.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Facilitates early identification of potential risks and dependencies.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Enables effective resource allocation and test prioritization.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939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E3217-8ABB-5CD8-8306-DFE87EF8D328}"/>
              </a:ext>
            </a:extLst>
          </p:cNvPr>
          <p:cNvSpPr txBox="1"/>
          <p:nvPr/>
        </p:nvSpPr>
        <p:spPr>
          <a:xfrm>
            <a:off x="1099335" y="534256"/>
            <a:ext cx="10890607" cy="38472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000" dirty="0">
                <a:solidFill>
                  <a:srgbClr val="FFFFFF"/>
                </a:solidFill>
                <a:latin typeface="Verdana"/>
                <a:ea typeface="+mn-ea"/>
              </a:rPr>
              <a:t>Strategy 2: Exploratory Testing in Early Stages</a:t>
            </a:r>
            <a:endParaRPr lang="en-GB" sz="4000" dirty="0">
              <a:solidFill>
                <a:schemeClr val="bg1"/>
              </a:solidFill>
              <a:latin typeface="Verdana"/>
              <a:ea typeface="+mn-ea"/>
            </a:endParaRPr>
          </a:p>
          <a:p>
            <a:endParaRPr lang="en-GB" sz="4000" dirty="0">
              <a:solidFill>
                <a:schemeClr val="bg1"/>
              </a:solidFill>
              <a:latin typeface="Verdana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Example: Conducting exploratory testing sessions before the start of development.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Benefits: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Encourages creativity and adaptability in test execution.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Uncovers defects and usability issues that may not be captured by scripted tests.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Provides valuable insights into application behaviour and user experience.</a:t>
            </a:r>
          </a:p>
          <a:p>
            <a:endParaRPr lang="en-GB" sz="4000" dirty="0">
              <a:solidFill>
                <a:srgbClr val="FFFFFF"/>
              </a:solidFill>
              <a:latin typeface="Verdan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33765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E3217-8ABB-5CD8-8306-DFE87EF8D328}"/>
              </a:ext>
            </a:extLst>
          </p:cNvPr>
          <p:cNvSpPr txBox="1"/>
          <p:nvPr/>
        </p:nvSpPr>
        <p:spPr>
          <a:xfrm>
            <a:off x="1099335" y="534256"/>
            <a:ext cx="10890607" cy="38472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000" dirty="0">
                <a:solidFill>
                  <a:srgbClr val="FFFFFF"/>
                </a:solidFill>
                <a:latin typeface="Verdana"/>
                <a:ea typeface="+mn-ea"/>
              </a:rPr>
              <a:t>Strategy 3: Test Design and Execution Iterations</a:t>
            </a:r>
          </a:p>
          <a:p>
            <a:endParaRPr lang="en-GB" sz="4000" dirty="0">
              <a:solidFill>
                <a:schemeClr val="bg1"/>
              </a:solidFill>
              <a:latin typeface="Verdana"/>
              <a:ea typeface="+mn-ea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Example: Iterating on test design and execution as user stories evolve.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Significance: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Ensures test cases remain relevant and up-to-date with changing requirements.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Facilitates early defect detection and validation of evolving functionalities.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Supports Agile and iterative development methodologies.</a:t>
            </a:r>
          </a:p>
          <a:p>
            <a:endParaRPr lang="en-GB" sz="4000" dirty="0">
              <a:solidFill>
                <a:schemeClr val="bg1"/>
              </a:solidFill>
              <a:latin typeface="Verdan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91150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E3217-8ABB-5CD8-8306-DFE87EF8D328}"/>
              </a:ext>
            </a:extLst>
          </p:cNvPr>
          <p:cNvSpPr txBox="1"/>
          <p:nvPr/>
        </p:nvSpPr>
        <p:spPr>
          <a:xfrm>
            <a:off x="1099335" y="534256"/>
            <a:ext cx="10890607" cy="38472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000" dirty="0">
                <a:solidFill>
                  <a:srgbClr val="FFFFFF"/>
                </a:solidFill>
                <a:latin typeface="Verdana"/>
                <a:ea typeface="+mn-ea"/>
              </a:rPr>
              <a:t>Strategy 4: Early Involvement in Code Reviews</a:t>
            </a:r>
            <a:endParaRPr lang="en-GB" sz="4000" dirty="0">
              <a:solidFill>
                <a:schemeClr val="bg1"/>
              </a:solidFill>
              <a:latin typeface="Verdana"/>
            </a:endParaRPr>
          </a:p>
          <a:p>
            <a:endParaRPr lang="en-GB" sz="4000" dirty="0">
              <a:solidFill>
                <a:schemeClr val="bg1"/>
              </a:solidFill>
              <a:latin typeface="Verdana"/>
              <a:ea typeface="+mn-ea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Example: Actively participating in code reviews to identify potential defects and code quality issues.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Advantages: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Provides an additional layer of quality assurance and defect prevention.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Facilitates knowledge sharing and cross-functional collaboration.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Improves overall code quality and maintainability.</a:t>
            </a:r>
          </a:p>
          <a:p>
            <a:endParaRPr lang="en-GB" sz="4000" dirty="0">
              <a:solidFill>
                <a:srgbClr val="FFFFFF"/>
              </a:solidFill>
              <a:latin typeface="Verdan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05221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95AE86-77DE-CEBC-C5E8-0BF712AA7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Shift Left Testing  |  © Expleo  |    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FE4B0A-25B1-FA72-9239-5DA0AE710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EFF315-FA4E-4084-ACCF-A94C350B883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E3217-8ABB-5CD8-8306-DFE87EF8D328}"/>
              </a:ext>
            </a:extLst>
          </p:cNvPr>
          <p:cNvSpPr txBox="1"/>
          <p:nvPr/>
        </p:nvSpPr>
        <p:spPr>
          <a:xfrm>
            <a:off x="1099335" y="565078"/>
            <a:ext cx="10890607" cy="44012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000" dirty="0">
                <a:solidFill>
                  <a:srgbClr val="FFFFFF"/>
                </a:solidFill>
                <a:latin typeface="Verdana"/>
                <a:ea typeface="+mn-ea"/>
              </a:rPr>
              <a:t>Strategy 5: Continuous Integration and Delivery (CI/CD) Testing</a:t>
            </a:r>
          </a:p>
          <a:p>
            <a:endParaRPr lang="en-GB" sz="4000" b="1" dirty="0">
              <a:solidFill>
                <a:srgbClr val="FFFFFF"/>
              </a:solidFill>
              <a:latin typeface="Verdana"/>
              <a:cs typeface="+mj-c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Example: Implementing CI/CD pipelines with automated testing at each stage.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Importance: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Enables frequent and reliable software releases.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Facilitates early defect detection and resolution.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D0D0D"/>
                </a:solidFill>
                <a:effectLst/>
                <a:latin typeface="Söhne"/>
              </a:rPr>
              <a:t>Supports a culture of continuous improvement and innovation.</a:t>
            </a:r>
          </a:p>
          <a:p>
            <a:endParaRPr lang="en-GB" sz="3600" b="1" dirty="0">
              <a:solidFill>
                <a:srgbClr val="FFFFFF"/>
              </a:solidFill>
              <a:latin typeface="Verdana"/>
              <a:cs typeface="+mj-cs"/>
            </a:endParaRPr>
          </a:p>
          <a:p>
            <a:endParaRPr lang="en-GB" sz="4000" dirty="0">
              <a:solidFill>
                <a:srgbClr val="FFFFFF"/>
              </a:solidFill>
              <a:latin typeface="Verdan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36023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heme/theme1.xml><?xml version="1.0" encoding="utf-8"?>
<a:theme xmlns:a="http://schemas.openxmlformats.org/drawingml/2006/main" name="Newco_Master_2019">
  <a:themeElements>
    <a:clrScheme name="Benutzerdefiniert 52">
      <a:dk1>
        <a:sysClr val="windowText" lastClr="000000"/>
      </a:dk1>
      <a:lt1>
        <a:srgbClr val="FFFFFF"/>
      </a:lt1>
      <a:dk2>
        <a:srgbClr val="404040"/>
      </a:dk2>
      <a:lt2>
        <a:srgbClr val="E2E2E2"/>
      </a:lt2>
      <a:accent1>
        <a:srgbClr val="6846C6"/>
      </a:accent1>
      <a:accent2>
        <a:srgbClr val="805CE5"/>
      </a:accent2>
      <a:accent3>
        <a:srgbClr val="23B3D9"/>
      </a:accent3>
      <a:accent4>
        <a:srgbClr val="4BCCB9"/>
      </a:accent4>
      <a:accent5>
        <a:srgbClr val="BC22BF"/>
      </a:accent5>
      <a:accent6>
        <a:srgbClr val="EC6F62"/>
      </a:accent6>
      <a:hlink>
        <a:srgbClr val="C2B5E8"/>
      </a:hlink>
      <a:folHlink>
        <a:srgbClr val="92E0D5"/>
      </a:folHlink>
    </a:clrScheme>
    <a:fontScheme name="Newco_Maste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1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81126_Master_Newco_2018_dada_v05" id="{E2955254-1B96-43FD-842F-0A938D8B7005}" vid="{55C2A8CB-EA8E-4995-A7A1-BD070632C7C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Newco_Farben">
      <a:dk1>
        <a:sysClr val="windowText" lastClr="000000"/>
      </a:dk1>
      <a:lt1>
        <a:srgbClr val="FFFFFF"/>
      </a:lt1>
      <a:dk2>
        <a:srgbClr val="404040"/>
      </a:dk2>
      <a:lt2>
        <a:srgbClr val="E2E2E2"/>
      </a:lt2>
      <a:accent1>
        <a:srgbClr val="6846C6"/>
      </a:accent1>
      <a:accent2>
        <a:srgbClr val="805CE5"/>
      </a:accent2>
      <a:accent3>
        <a:srgbClr val="23B3D9"/>
      </a:accent3>
      <a:accent4>
        <a:srgbClr val="4BCCB9"/>
      </a:accent4>
      <a:accent5>
        <a:srgbClr val="BC22BF"/>
      </a:accent5>
      <a:accent6>
        <a:srgbClr val="EC6F62"/>
      </a:accent6>
      <a:hlink>
        <a:srgbClr val="6846C6"/>
      </a:hlink>
      <a:folHlink>
        <a:srgbClr val="23B3D9"/>
      </a:folHlink>
    </a:clrScheme>
    <a:fontScheme name="Benutzerdefiniert 39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361863A72B6C43B3FCE698E1BE7C06" ma:contentTypeVersion="18" ma:contentTypeDescription="Crée un document." ma:contentTypeScope="" ma:versionID="b9e962b153c9af4a3a3a9bdbb55a642c">
  <xsd:schema xmlns:xsd="http://www.w3.org/2001/XMLSchema" xmlns:xs="http://www.w3.org/2001/XMLSchema" xmlns:p="http://schemas.microsoft.com/office/2006/metadata/properties" xmlns:ns3="e8a2f09f-5e12-4db0-ae1c-a48cbc9a5873" xmlns:ns4="c854125b-aa0a-4e43-927f-1553007b917b" targetNamespace="http://schemas.microsoft.com/office/2006/metadata/properties" ma:root="true" ma:fieldsID="94648098ddded6b38c63df706e338554" ns3:_="" ns4:_="">
    <xsd:import namespace="e8a2f09f-5e12-4db0-ae1c-a48cbc9a5873"/>
    <xsd:import namespace="c854125b-aa0a-4e43-927f-1553007b917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LengthInSeconds" minOccurs="0"/>
                <xsd:element ref="ns4:MediaServiceLocation" minOccurs="0"/>
                <xsd:element ref="ns4:_activity" minOccurs="0"/>
                <xsd:element ref="ns4:MediaServiceObjectDetectorVersions" minOccurs="0"/>
                <xsd:element ref="ns4:MediaServiceSystemTag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a2f09f-5e12-4db0-ae1c-a48cbc9a587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54125b-aa0a-4e43-927f-1553007b91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854125b-aa0a-4e43-927f-1553007b917b" xsi:nil="true"/>
  </documentManagement>
</p:properties>
</file>

<file path=customXml/itemProps1.xml><?xml version="1.0" encoding="utf-8"?>
<ds:datastoreItem xmlns:ds="http://schemas.openxmlformats.org/officeDocument/2006/customXml" ds:itemID="{0AC2375C-8198-4B55-BB9A-B3714810E7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a2f09f-5e12-4db0-ae1c-a48cbc9a5873"/>
    <ds:schemaRef ds:uri="c854125b-aa0a-4e43-927f-1553007b91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02CC3A-2FB7-4794-9007-EAF1F92AB8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592D93-650D-4BAD-AF17-40EBFA053762}">
  <ds:schemaRefs>
    <ds:schemaRef ds:uri="http://www.w3.org/XML/1998/namespace"/>
    <ds:schemaRef ds:uri="http://purl.org/dc/terms/"/>
    <ds:schemaRef ds:uri="http://schemas.openxmlformats.org/package/2006/metadata/core-properties"/>
    <ds:schemaRef ds:uri="e8a2f09f-5e12-4db0-ae1c-a48cbc9a5873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c854125b-aa0a-4e43-927f-1553007b917b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1243</Words>
  <Application>Microsoft Office PowerPoint</Application>
  <PresentationFormat>Widescreen</PresentationFormat>
  <Paragraphs>158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Google Sans</vt:lpstr>
      <vt:lpstr>Montserrat Light</vt:lpstr>
      <vt:lpstr>Söhne</vt:lpstr>
      <vt:lpstr>Verdana</vt:lpstr>
      <vt:lpstr>Newco_Master_2019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title, 42pt, bold max. 3 lines</dc:title>
  <dc:creator>Tanya Campher</dc:creator>
  <cp:lastModifiedBy>Sonal Kajrolkar</cp:lastModifiedBy>
  <cp:revision>80</cp:revision>
  <dcterms:created xsi:type="dcterms:W3CDTF">2019-01-24T06:32:54Z</dcterms:created>
  <dcterms:modified xsi:type="dcterms:W3CDTF">2024-04-18T14:57:09Z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0x0101007F361863A72B6C43B3FCE698E1BE7C06</vt:lpwstr>
  </property>
  <property fmtid="{D5CDD505-2E9C-101B-9397-08002B2CF9AE}" pid="3" name="MSIP_Label_77ccc63a-f756-4161-8054-32c679179e9e_Enabled">
    <vt:lpwstr>true</vt:lpwstr>
  </property>
  <property fmtid="{D5CDD505-2E9C-101B-9397-08002B2CF9AE}" pid="4" name="MSIP_Label_77ccc63a-f756-4161-8054-32c679179e9e_SetDate">
    <vt:lpwstr>2024-04-17T09:56:01Z</vt:lpwstr>
  </property>
  <property fmtid="{D5CDD505-2E9C-101B-9397-08002B2CF9AE}" pid="5" name="MSIP_Label_77ccc63a-f756-4161-8054-32c679179e9e_Method">
    <vt:lpwstr>Standard</vt:lpwstr>
  </property>
  <property fmtid="{D5CDD505-2E9C-101B-9397-08002B2CF9AE}" pid="6" name="MSIP_Label_77ccc63a-f756-4161-8054-32c679179e9e_Name">
    <vt:lpwstr>Expleo Internal</vt:lpwstr>
  </property>
  <property fmtid="{D5CDD505-2E9C-101B-9397-08002B2CF9AE}" pid="7" name="MSIP_Label_77ccc63a-f756-4161-8054-32c679179e9e_SiteId">
    <vt:lpwstr>3b0e7247-e0d5-44bf-8ed1-d01b18d16ca2</vt:lpwstr>
  </property>
  <property fmtid="{D5CDD505-2E9C-101B-9397-08002B2CF9AE}" pid="8" name="MSIP_Label_77ccc63a-f756-4161-8054-32c679179e9e_ActionId">
    <vt:lpwstr>906e2901-cdcd-4071-a7e6-67390382561c</vt:lpwstr>
  </property>
  <property fmtid="{D5CDD505-2E9C-101B-9397-08002B2CF9AE}" pid="9" name="MSIP_Label_77ccc63a-f756-4161-8054-32c679179e9e_ContentBits">
    <vt:lpwstr>2</vt:lpwstr>
  </property>
  <property fmtid="{D5CDD505-2E9C-101B-9397-08002B2CF9AE}" pid="10" name="ClassificationContentMarkingFooterLocations">
    <vt:lpwstr>Newco_Master_2019:7</vt:lpwstr>
  </property>
  <property fmtid="{D5CDD505-2E9C-101B-9397-08002B2CF9AE}" pid="11" name="ClassificationContentMarkingFooterText">
    <vt:lpwstr>EXPLEO Internal</vt:lpwstr>
  </property>
</Properties>
</file>

<file path=docProps/thumbnail.jpeg>
</file>